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47.jpg" ContentType="image/jpeg"/>
  <Override PartName="/ppt/media/image49.jpg" ContentType="image/jpeg"/>
  <Override PartName="/ppt/media/image51.jpg" ContentType="image/jpeg"/>
  <Override PartName="/ppt/media/image52.jpg" ContentType="image/jpeg"/>
  <Override PartName="/ppt/media/image53.jpg" ContentType="image/jpeg"/>
  <Override PartName="/ppt/media/image58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1" r:id="rId1"/>
  </p:sldMasterIdLst>
  <p:notesMasterIdLst>
    <p:notesMasterId r:id="rId48"/>
  </p:notesMasterIdLst>
  <p:sldIdLst>
    <p:sldId id="256" r:id="rId2"/>
    <p:sldId id="319" r:id="rId3"/>
    <p:sldId id="285" r:id="rId4"/>
    <p:sldId id="286" r:id="rId5"/>
    <p:sldId id="261" r:id="rId6"/>
    <p:sldId id="283" r:id="rId7"/>
    <p:sldId id="323" r:id="rId8"/>
    <p:sldId id="322" r:id="rId9"/>
    <p:sldId id="321" r:id="rId10"/>
    <p:sldId id="331" r:id="rId11"/>
    <p:sldId id="324" r:id="rId12"/>
    <p:sldId id="332" r:id="rId13"/>
    <p:sldId id="326" r:id="rId14"/>
    <p:sldId id="327" r:id="rId15"/>
    <p:sldId id="328" r:id="rId16"/>
    <p:sldId id="333" r:id="rId17"/>
    <p:sldId id="265" r:id="rId18"/>
    <p:sldId id="330" r:id="rId19"/>
    <p:sldId id="266" r:id="rId20"/>
    <p:sldId id="264" r:id="rId21"/>
    <p:sldId id="335" r:id="rId22"/>
    <p:sldId id="351" r:id="rId23"/>
    <p:sldId id="352" r:id="rId24"/>
    <p:sldId id="353" r:id="rId25"/>
    <p:sldId id="354" r:id="rId26"/>
    <p:sldId id="356" r:id="rId27"/>
    <p:sldId id="262" r:id="rId28"/>
    <p:sldId id="263" r:id="rId29"/>
    <p:sldId id="338" r:id="rId30"/>
    <p:sldId id="340" r:id="rId31"/>
    <p:sldId id="268" r:id="rId32"/>
    <p:sldId id="269" r:id="rId33"/>
    <p:sldId id="275" r:id="rId34"/>
    <p:sldId id="267" r:id="rId35"/>
    <p:sldId id="271" r:id="rId36"/>
    <p:sldId id="334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03F4788-78AF-B507-20A0-D26CCC5AFFD5}" name="Kathy Booth" initials="KB" userId="snbnFO7wWYRxbQzuIlwVHn1Wrg+62XLYCDbQYCxV1QU=" providerId="None"/>
  <p188:author id="{21F6D4E0-610B-D45E-85D3-14C66E47F792}" name="Rocio Ambrocio Quintana" initials="RA" userId="S::rambroc@wested.org::de45d067-25dc-4c49-9311-4ff60fb17217" providerId="AD"/>
  <p188:author id="{03F81CE5-D8CB-A8CB-5DE2-438C53EA1269}" name="LeAnn Fong-Batkin" initials="LF" userId="S::LFongBatkin@foundationccc.org::f5b9cdd5-42ff-4099-8468-3b66b16343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8167"/>
    <a:srgbClr val="4821BF"/>
    <a:srgbClr val="4F4383"/>
    <a:srgbClr val="A8FCD8"/>
    <a:srgbClr val="341E72"/>
    <a:srgbClr val="4AB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44ED15-9543-4E81-BB2F-3E0EFAC2637D}" v="1" dt="2025-11-20T01:53:37.038"/>
    <p1510:client id="{39756498-7B8C-4059-8D1A-2CD363A90FDF}" v="8" dt="2025-11-21T02:41:42.843"/>
    <p1510:client id="{9CBA2D1E-50F5-44AA-9217-E3B16806703F}" v="49" dt="2025-11-20T01:39:34.592"/>
    <p1510:client id="{D8311C19-A472-4E77-AD83-7E1923ABC061}" v="28" dt="2025-11-20T17:41:18.95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29" autoAdjust="0"/>
    <p:restoredTop sz="88873" autoAdjust="0"/>
  </p:normalViewPr>
  <p:slideViewPr>
    <p:cSldViewPr snapToGrid="0">
      <p:cViewPr varScale="1">
        <p:scale>
          <a:sx n="101" d="100"/>
          <a:sy n="101" d="100"/>
        </p:scale>
        <p:origin x="22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y Booth" userId="snbnFO7wWYRxbQzuIlwVHn1Wrg+62XLYCDbQYCxV1QU=" providerId="None" clId="Web-{CCB01A28-C3E9-4617-AFA7-95C4C12C8055}"/>
    <pc:docChg chg="sldOrd">
      <pc:chgData name="Kathy Booth" userId="snbnFO7wWYRxbQzuIlwVHn1Wrg+62XLYCDbQYCxV1QU=" providerId="None" clId="Web-{CCB01A28-C3E9-4617-AFA7-95C4C12C8055}" dt="2025-10-24T00:37:05.363" v="3"/>
      <pc:docMkLst>
        <pc:docMk/>
      </pc:docMkLst>
      <pc:sldChg chg="ord">
        <pc:chgData name="Kathy Booth" userId="snbnFO7wWYRxbQzuIlwVHn1Wrg+62XLYCDbQYCxV1QU=" providerId="None" clId="Web-{CCB01A28-C3E9-4617-AFA7-95C4C12C8055}" dt="2025-10-24T00:36:36.456" v="0"/>
        <pc:sldMkLst>
          <pc:docMk/>
          <pc:sldMk cId="956161542" sldId="261"/>
        </pc:sldMkLst>
      </pc:sldChg>
      <pc:sldChg chg="ord">
        <pc:chgData name="Kathy Booth" userId="snbnFO7wWYRxbQzuIlwVHn1Wrg+62XLYCDbQYCxV1QU=" providerId="None" clId="Web-{CCB01A28-C3E9-4617-AFA7-95C4C12C8055}" dt="2025-10-24T00:36:45.284" v="1"/>
        <pc:sldMkLst>
          <pc:docMk/>
          <pc:sldMk cId="1633389693" sldId="283"/>
        </pc:sldMkLst>
      </pc:sldChg>
      <pc:sldChg chg="ord">
        <pc:chgData name="Kathy Booth" userId="snbnFO7wWYRxbQzuIlwVHn1Wrg+62XLYCDbQYCxV1QU=" providerId="None" clId="Web-{CCB01A28-C3E9-4617-AFA7-95C4C12C8055}" dt="2025-10-24T00:37:05.363" v="3"/>
        <pc:sldMkLst>
          <pc:docMk/>
          <pc:sldMk cId="4086010236" sldId="322"/>
        </pc:sldMkLst>
      </pc:sldChg>
      <pc:sldChg chg="ord">
        <pc:chgData name="Kathy Booth" userId="snbnFO7wWYRxbQzuIlwVHn1Wrg+62XLYCDbQYCxV1QU=" providerId="None" clId="Web-{CCB01A28-C3E9-4617-AFA7-95C4C12C8055}" dt="2025-10-24T00:36:56.363" v="2"/>
        <pc:sldMkLst>
          <pc:docMk/>
          <pc:sldMk cId="1918528909" sldId="323"/>
        </pc:sldMkLst>
      </pc:sldChg>
    </pc:docChg>
  </pc:docChgLst>
  <pc:docChgLst>
    <pc:chgData name="Farnel Maxime" userId="h8urK+L/Qx/WnkqdK7r1KY3/tIryV096anbeSljzTmU=" providerId="None" clId="Web-{39756498-7B8C-4059-8D1A-2CD363A90FDF}"/>
    <pc:docChg chg="modSld">
      <pc:chgData name="Farnel Maxime" userId="h8urK+L/Qx/WnkqdK7r1KY3/tIryV096anbeSljzTmU=" providerId="None" clId="Web-{39756498-7B8C-4059-8D1A-2CD363A90FDF}" dt="2025-11-21T02:41:42.843" v="8" actId="14100"/>
      <pc:docMkLst>
        <pc:docMk/>
      </pc:docMkLst>
      <pc:sldChg chg="addSp modSp">
        <pc:chgData name="Farnel Maxime" userId="h8urK+L/Qx/WnkqdK7r1KY3/tIryV096anbeSljzTmU=" providerId="None" clId="Web-{39756498-7B8C-4059-8D1A-2CD363A90FDF}" dt="2025-11-21T02:41:42.843" v="8" actId="14100"/>
        <pc:sldMkLst>
          <pc:docMk/>
          <pc:sldMk cId="925445735" sldId="266"/>
        </pc:sldMkLst>
        <pc:graphicFrameChg chg="modGraphic">
          <ac:chgData name="Farnel Maxime" userId="h8urK+L/Qx/WnkqdK7r1KY3/tIryV096anbeSljzTmU=" providerId="None" clId="Web-{39756498-7B8C-4059-8D1A-2CD363A90FDF}" dt="2025-11-21T02:39:27.419" v="1" actId="20577"/>
          <ac:graphicFrameMkLst>
            <pc:docMk/>
            <pc:sldMk cId="925445735" sldId="266"/>
            <ac:graphicFrameMk id="8" creationId="{70AB2BBE-F8D3-02E7-A91C-E5BDCFA165D7}"/>
          </ac:graphicFrameMkLst>
        </pc:graphicFrameChg>
        <pc:picChg chg="add mod">
          <ac:chgData name="Farnel Maxime" userId="h8urK+L/Qx/WnkqdK7r1KY3/tIryV096anbeSljzTmU=" providerId="None" clId="Web-{39756498-7B8C-4059-8D1A-2CD363A90FDF}" dt="2025-11-21T02:41:42.843" v="8" actId="14100"/>
          <ac:picMkLst>
            <pc:docMk/>
            <pc:sldMk cId="925445735" sldId="266"/>
            <ac:picMk id="35" creationId="{9E2B3679-62EB-D27A-A18C-C7B152932363}"/>
          </ac:picMkLst>
        </pc:picChg>
      </pc:sldChg>
    </pc:docChg>
  </pc:docChgLst>
  <pc:docChgLst>
    <pc:chgData name="Farnel Maxime" userId="h8urK+L/Qx/WnkqdK7r1KY3/tIryV096anbeSljzTmU=" providerId="None" clId="Web-{27388A9F-D054-4DBF-A0CA-A86291142D5F}"/>
    <pc:docChg chg="delSld modSld">
      <pc:chgData name="Farnel Maxime" userId="h8urK+L/Qx/WnkqdK7r1KY3/tIryV096anbeSljzTmU=" providerId="None" clId="Web-{27388A9F-D054-4DBF-A0CA-A86291142D5F}" dt="2025-11-18T18:34:57.650" v="20" actId="1076"/>
      <pc:docMkLst>
        <pc:docMk/>
      </pc:docMkLst>
      <pc:sldChg chg="modSp">
        <pc:chgData name="Farnel Maxime" userId="h8urK+L/Qx/WnkqdK7r1KY3/tIryV096anbeSljzTmU=" providerId="None" clId="Web-{27388A9F-D054-4DBF-A0CA-A86291142D5F}" dt="2025-11-18T18:33:11.582" v="8" actId="20577"/>
        <pc:sldMkLst>
          <pc:docMk/>
          <pc:sldMk cId="4045996994" sldId="327"/>
        </pc:sldMkLst>
        <pc:spChg chg="mod">
          <ac:chgData name="Farnel Maxime" userId="h8urK+L/Qx/WnkqdK7r1KY3/tIryV096anbeSljzTmU=" providerId="None" clId="Web-{27388A9F-D054-4DBF-A0CA-A86291142D5F}" dt="2025-11-18T18:33:11.582" v="8" actId="20577"/>
          <ac:spMkLst>
            <pc:docMk/>
            <pc:sldMk cId="4045996994" sldId="327"/>
            <ac:spMk id="8" creationId="{7C88124F-1699-8063-AE77-099047C8557B}"/>
          </ac:spMkLst>
        </pc:spChg>
      </pc:sldChg>
      <pc:sldChg chg="modSp">
        <pc:chgData name="Farnel Maxime" userId="h8urK+L/Qx/WnkqdK7r1KY3/tIryV096anbeSljzTmU=" providerId="None" clId="Web-{27388A9F-D054-4DBF-A0CA-A86291142D5F}" dt="2025-11-18T18:34:06.179" v="11" actId="1076"/>
        <pc:sldMkLst>
          <pc:docMk/>
          <pc:sldMk cId="1154525980" sldId="328"/>
        </pc:sldMkLst>
        <pc:spChg chg="mod">
          <ac:chgData name="Farnel Maxime" userId="h8urK+L/Qx/WnkqdK7r1KY3/tIryV096anbeSljzTmU=" providerId="None" clId="Web-{27388A9F-D054-4DBF-A0CA-A86291142D5F}" dt="2025-11-18T18:34:06.179" v="11" actId="1076"/>
          <ac:spMkLst>
            <pc:docMk/>
            <pc:sldMk cId="1154525980" sldId="328"/>
            <ac:spMk id="8" creationId="{CD02096C-A622-A220-8364-9B0C62AC1752}"/>
          </ac:spMkLst>
        </pc:spChg>
      </pc:sldChg>
      <pc:sldChg chg="addSp delSp modSp mod modClrScheme chgLayout">
        <pc:chgData name="Farnel Maxime" userId="h8urK+L/Qx/WnkqdK7r1KY3/tIryV096anbeSljzTmU=" providerId="None" clId="Web-{27388A9F-D054-4DBF-A0CA-A86291142D5F}" dt="2025-11-18T18:34:57.650" v="20" actId="1076"/>
        <pc:sldMkLst>
          <pc:docMk/>
          <pc:sldMk cId="2928597438" sldId="333"/>
        </pc:sldMkLst>
        <pc:spChg chg="mod ord">
          <ac:chgData name="Farnel Maxime" userId="h8urK+L/Qx/WnkqdK7r1KY3/tIryV096anbeSljzTmU=" providerId="None" clId="Web-{27388A9F-D054-4DBF-A0CA-A86291142D5F}" dt="2025-11-18T18:34:28.867" v="13"/>
          <ac:spMkLst>
            <pc:docMk/>
            <pc:sldMk cId="2928597438" sldId="333"/>
            <ac:spMk id="5" creationId="{C21386C1-EC34-3005-062A-F7BEB916856E}"/>
          </ac:spMkLst>
        </pc:spChg>
        <pc:picChg chg="mod ord">
          <ac:chgData name="Farnel Maxime" userId="h8urK+L/Qx/WnkqdK7r1KY3/tIryV096anbeSljzTmU=" providerId="None" clId="Web-{27388A9F-D054-4DBF-A0CA-A86291142D5F}" dt="2025-11-18T18:34:57.650" v="20" actId="1076"/>
          <ac:picMkLst>
            <pc:docMk/>
            <pc:sldMk cId="2928597438" sldId="333"/>
            <ac:picMk id="6" creationId="{A62F099B-1711-2F05-6D09-92D51F179E2C}"/>
          </ac:picMkLst>
        </pc:picChg>
      </pc:sldChg>
    </pc:docChg>
  </pc:docChgLst>
  <pc:docChgLst>
    <pc:chgData name="Farnel Maxime" userId="h8urK+L/Qx/WnkqdK7r1KY3/tIryV096anbeSljzTmU=" providerId="None" clId="Web-{DA24C75F-EEEE-4DD6-9C09-FD30A266DED5}"/>
    <pc:docChg chg="addSld modSld">
      <pc:chgData name="Farnel Maxime" userId="h8urK+L/Qx/WnkqdK7r1KY3/tIryV096anbeSljzTmU=" providerId="None" clId="Web-{DA24C75F-EEEE-4DD6-9C09-FD30A266DED5}" dt="2025-11-13T19:51:36.144" v="21"/>
      <pc:docMkLst>
        <pc:docMk/>
      </pc:docMkLst>
      <pc:sldChg chg="delSp modSp mod modClrScheme chgLayout">
        <pc:chgData name="Farnel Maxime" userId="h8urK+L/Qx/WnkqdK7r1KY3/tIryV096anbeSljzTmU=" providerId="None" clId="Web-{DA24C75F-EEEE-4DD6-9C09-FD30A266DED5}" dt="2025-11-13T17:57:18.139" v="18"/>
        <pc:sldMkLst>
          <pc:docMk/>
          <pc:sldMk cId="1154525980" sldId="328"/>
        </pc:sldMkLst>
        <pc:spChg chg="mod ord">
          <ac:chgData name="Farnel Maxime" userId="h8urK+L/Qx/WnkqdK7r1KY3/tIryV096anbeSljzTmU=" providerId="None" clId="Web-{DA24C75F-EEEE-4DD6-9C09-FD30A266DED5}" dt="2025-11-13T17:57:18.139" v="18"/>
          <ac:spMkLst>
            <pc:docMk/>
            <pc:sldMk cId="1154525980" sldId="328"/>
            <ac:spMk id="7" creationId="{C86D469A-EC1E-E0D9-7F75-B3F83FAFE873}"/>
          </ac:spMkLst>
        </pc:spChg>
        <pc:spChg chg="mod ord">
          <ac:chgData name="Farnel Maxime" userId="h8urK+L/Qx/WnkqdK7r1KY3/tIryV096anbeSljzTmU=" providerId="None" clId="Web-{DA24C75F-EEEE-4DD6-9C09-FD30A266DED5}" dt="2025-11-13T17:57:18.139" v="18"/>
          <ac:spMkLst>
            <pc:docMk/>
            <pc:sldMk cId="1154525980" sldId="328"/>
            <ac:spMk id="8" creationId="{CD02096C-A622-A220-8364-9B0C62AC1752}"/>
          </ac:spMkLst>
        </pc:spChg>
        <pc:spChg chg="mod ord">
          <ac:chgData name="Farnel Maxime" userId="h8urK+L/Qx/WnkqdK7r1KY3/tIryV096anbeSljzTmU=" providerId="None" clId="Web-{DA24C75F-EEEE-4DD6-9C09-FD30A266DED5}" dt="2025-11-13T17:57:18.139" v="18"/>
          <ac:spMkLst>
            <pc:docMk/>
            <pc:sldMk cId="1154525980" sldId="328"/>
            <ac:spMk id="9" creationId="{168C4AAC-8103-9D0B-0E5B-843CBAFB9A7A}"/>
          </ac:spMkLst>
        </pc:spChg>
      </pc:sldChg>
      <pc:sldChg chg="addSp delSp modSp new mod modClrScheme chgLayout">
        <pc:chgData name="Farnel Maxime" userId="h8urK+L/Qx/WnkqdK7r1KY3/tIryV096anbeSljzTmU=" providerId="None" clId="Web-{DA24C75F-EEEE-4DD6-9C09-FD30A266DED5}" dt="2025-11-13T19:51:36.144" v="21"/>
        <pc:sldMkLst>
          <pc:docMk/>
          <pc:sldMk cId="2928597438" sldId="333"/>
        </pc:sldMkLst>
        <pc:spChg chg="mod ord">
          <ac:chgData name="Farnel Maxime" userId="h8urK+L/Qx/WnkqdK7r1KY3/tIryV096anbeSljzTmU=" providerId="None" clId="Web-{DA24C75F-EEEE-4DD6-9C09-FD30A266DED5}" dt="2025-11-13T19:51:23.909" v="19"/>
          <ac:spMkLst>
            <pc:docMk/>
            <pc:sldMk cId="2928597438" sldId="333"/>
            <ac:spMk id="5" creationId="{C21386C1-EC34-3005-062A-F7BEB916856E}"/>
          </ac:spMkLst>
        </pc:spChg>
        <pc:picChg chg="add mod ord">
          <ac:chgData name="Farnel Maxime" userId="h8urK+L/Qx/WnkqdK7r1KY3/tIryV096anbeSljzTmU=" providerId="None" clId="Web-{DA24C75F-EEEE-4DD6-9C09-FD30A266DED5}" dt="2025-11-13T19:51:36.144" v="21"/>
          <ac:picMkLst>
            <pc:docMk/>
            <pc:sldMk cId="2928597438" sldId="333"/>
            <ac:picMk id="6" creationId="{A62F099B-1711-2F05-6D09-92D51F179E2C}"/>
          </ac:picMkLst>
        </pc:picChg>
      </pc:sldChg>
      <pc:sldChg chg="modSp add replId">
        <pc:chgData name="Farnel Maxime" userId="h8urK+L/Qx/WnkqdK7r1KY3/tIryV096anbeSljzTmU=" providerId="None" clId="Web-{DA24C75F-EEEE-4DD6-9C09-FD30A266DED5}" dt="2025-11-13T17:56:43.686" v="17" actId="20577"/>
        <pc:sldMkLst>
          <pc:docMk/>
          <pc:sldMk cId="1996675440" sldId="334"/>
        </pc:sldMkLst>
        <pc:spChg chg="mod">
          <ac:chgData name="Farnel Maxime" userId="h8urK+L/Qx/WnkqdK7r1KY3/tIryV096anbeSljzTmU=" providerId="None" clId="Web-{DA24C75F-EEEE-4DD6-9C09-FD30A266DED5}" dt="2025-11-13T17:56:43.686" v="17" actId="20577"/>
          <ac:spMkLst>
            <pc:docMk/>
            <pc:sldMk cId="1996675440" sldId="334"/>
            <ac:spMk id="8" creationId="{5061EC29-C9BC-E0F3-61BC-77C3196375A1}"/>
          </ac:spMkLst>
        </pc:spChg>
      </pc:sldChg>
      <pc:sldChg chg="modSp add replId">
        <pc:chgData name="Farnel Maxime" userId="h8urK+L/Qx/WnkqdK7r1KY3/tIryV096anbeSljzTmU=" providerId="None" clId="Web-{DA24C75F-EEEE-4DD6-9C09-FD30A266DED5}" dt="2025-11-13T17:56:23.826" v="13" actId="20577"/>
        <pc:sldMkLst>
          <pc:docMk/>
          <pc:sldMk cId="887022040" sldId="335"/>
        </pc:sldMkLst>
        <pc:spChg chg="mod">
          <ac:chgData name="Farnel Maxime" userId="h8urK+L/Qx/WnkqdK7r1KY3/tIryV096anbeSljzTmU=" providerId="None" clId="Web-{DA24C75F-EEEE-4DD6-9C09-FD30A266DED5}" dt="2025-11-13T17:56:23.826" v="13" actId="20577"/>
          <ac:spMkLst>
            <pc:docMk/>
            <pc:sldMk cId="887022040" sldId="335"/>
            <ac:spMk id="8" creationId="{C854FE8C-AEEE-882F-4F61-4F9C23BE9970}"/>
          </ac:spMkLst>
        </pc:spChg>
      </pc:sldChg>
    </pc:docChg>
  </pc:docChgLst>
  <pc:docChgLst>
    <pc:chgData name="Kathy Booth" userId="snbnFO7wWYRxbQzuIlwVHn1Wrg+62XLYCDbQYCxV1QU=" providerId="None" clId="Web-{E8426121-2D26-484D-BB6F-4D96F121F186}"/>
    <pc:docChg chg="modSld">
      <pc:chgData name="Kathy Booth" userId="snbnFO7wWYRxbQzuIlwVHn1Wrg+62XLYCDbQYCxV1QU=" providerId="None" clId="Web-{E8426121-2D26-484D-BB6F-4D96F121F186}" dt="2025-10-29T16:49:17.178" v="189" actId="20577"/>
      <pc:docMkLst>
        <pc:docMk/>
      </pc:docMkLst>
      <pc:sldChg chg="modSp">
        <pc:chgData name="Kathy Booth" userId="snbnFO7wWYRxbQzuIlwVHn1Wrg+62XLYCDbQYCxV1QU=" providerId="None" clId="Web-{E8426121-2D26-484D-BB6F-4D96F121F186}" dt="2025-10-29T16:46:54.754" v="130" actId="20577"/>
        <pc:sldMkLst>
          <pc:docMk/>
          <pc:sldMk cId="1321530996" sldId="324"/>
        </pc:sldMkLst>
        <pc:spChg chg="mod">
          <ac:chgData name="Kathy Booth" userId="snbnFO7wWYRxbQzuIlwVHn1Wrg+62XLYCDbQYCxV1QU=" providerId="None" clId="Web-{E8426121-2D26-484D-BB6F-4D96F121F186}" dt="2025-10-29T16:46:54.754" v="130" actId="20577"/>
          <ac:spMkLst>
            <pc:docMk/>
            <pc:sldMk cId="1321530996" sldId="324"/>
            <ac:spMk id="3" creationId="{942F632F-2E14-9E43-1584-B8A6DDD9058F}"/>
          </ac:spMkLst>
        </pc:spChg>
      </pc:sldChg>
      <pc:sldChg chg="modSp">
        <pc:chgData name="Kathy Booth" userId="snbnFO7wWYRxbQzuIlwVHn1Wrg+62XLYCDbQYCxV1QU=" providerId="None" clId="Web-{E8426121-2D26-484D-BB6F-4D96F121F186}" dt="2025-10-29T16:44:19.893" v="88" actId="20577"/>
        <pc:sldMkLst>
          <pc:docMk/>
          <pc:sldMk cId="1506509186" sldId="331"/>
        </pc:sldMkLst>
        <pc:spChg chg="mod">
          <ac:chgData name="Kathy Booth" userId="snbnFO7wWYRxbQzuIlwVHn1Wrg+62XLYCDbQYCxV1QU=" providerId="None" clId="Web-{E8426121-2D26-484D-BB6F-4D96F121F186}" dt="2025-10-29T16:44:19.893" v="88" actId="20577"/>
          <ac:spMkLst>
            <pc:docMk/>
            <pc:sldMk cId="1506509186" sldId="331"/>
            <ac:spMk id="3" creationId="{3647D617-B544-0A8F-3A1E-096403A71432}"/>
          </ac:spMkLst>
        </pc:spChg>
        <pc:spChg chg="mod">
          <ac:chgData name="Kathy Booth" userId="snbnFO7wWYRxbQzuIlwVHn1Wrg+62XLYCDbQYCxV1QU=" providerId="None" clId="Web-{E8426121-2D26-484D-BB6F-4D96F121F186}" dt="2025-10-29T16:43:29.970" v="64" actId="20577"/>
          <ac:spMkLst>
            <pc:docMk/>
            <pc:sldMk cId="1506509186" sldId="331"/>
            <ac:spMk id="4" creationId="{356059AC-50CA-48AF-5BD9-255C610C3448}"/>
          </ac:spMkLst>
        </pc:spChg>
      </pc:sldChg>
      <pc:sldChg chg="modSp">
        <pc:chgData name="Kathy Booth" userId="snbnFO7wWYRxbQzuIlwVHn1Wrg+62XLYCDbQYCxV1QU=" providerId="None" clId="Web-{E8426121-2D26-484D-BB6F-4D96F121F186}" dt="2025-10-29T16:49:17.178" v="189" actId="20577"/>
        <pc:sldMkLst>
          <pc:docMk/>
          <pc:sldMk cId="1999578976" sldId="332"/>
        </pc:sldMkLst>
        <pc:spChg chg="mod">
          <ac:chgData name="Kathy Booth" userId="snbnFO7wWYRxbQzuIlwVHn1Wrg+62XLYCDbQYCxV1QU=" providerId="None" clId="Web-{E8426121-2D26-484D-BB6F-4D96F121F186}" dt="2025-10-29T16:49:17.178" v="189" actId="20577"/>
          <ac:spMkLst>
            <pc:docMk/>
            <pc:sldMk cId="1999578976" sldId="332"/>
            <ac:spMk id="3" creationId="{47969258-BC6C-B432-5EED-3F7D09468F53}"/>
          </ac:spMkLst>
        </pc:spChg>
      </pc:sldChg>
    </pc:docChg>
  </pc:docChgLst>
  <pc:docChgLst>
    <pc:chgData name="Ravinder Singh" userId="FYGrcf5Ng/TndXd5UnJMwn629/s08y7L2q/kMCUAezY=" providerId="None" clId="Web-{9CBA2D1E-50F5-44AA-9217-E3B16806703F}"/>
    <pc:docChg chg="delSld modSld">
      <pc:chgData name="Ravinder Singh" userId="FYGrcf5Ng/TndXd5UnJMwn629/s08y7L2q/kMCUAezY=" providerId="None" clId="Web-{9CBA2D1E-50F5-44AA-9217-E3B16806703F}" dt="2025-11-20T01:39:34.592" v="51"/>
      <pc:docMkLst>
        <pc:docMk/>
      </pc:docMkLst>
      <pc:sldChg chg="modSp">
        <pc:chgData name="Ravinder Singh" userId="FYGrcf5Ng/TndXd5UnJMwn629/s08y7L2q/kMCUAezY=" providerId="None" clId="Web-{9CBA2D1E-50F5-44AA-9217-E3B16806703F}" dt="2025-11-20T01:37:31.029" v="48" actId="20577"/>
        <pc:sldMkLst>
          <pc:docMk/>
          <pc:sldMk cId="925445735" sldId="266"/>
        </pc:sldMkLst>
        <pc:graphicFrameChg chg="modGraphic">
          <ac:chgData name="Ravinder Singh" userId="FYGrcf5Ng/TndXd5UnJMwn629/s08y7L2q/kMCUAezY=" providerId="None" clId="Web-{9CBA2D1E-50F5-44AA-9217-E3B16806703F}" dt="2025-11-20T01:37:31.029" v="48" actId="20577"/>
          <ac:graphicFrameMkLst>
            <pc:docMk/>
            <pc:sldMk cId="925445735" sldId="266"/>
            <ac:graphicFrameMk id="8" creationId="{70AB2BBE-F8D3-02E7-A91C-E5BDCFA165D7}"/>
          </ac:graphicFrameMkLst>
        </pc:graphicFrameChg>
      </pc:sldChg>
      <pc:sldChg chg="modSp">
        <pc:chgData name="Ravinder Singh" userId="FYGrcf5Ng/TndXd5UnJMwn629/s08y7L2q/kMCUAezY=" providerId="None" clId="Web-{9CBA2D1E-50F5-44AA-9217-E3B16806703F}" dt="2025-11-20T01:26:11.952" v="9" actId="1076"/>
        <pc:sldMkLst>
          <pc:docMk/>
          <pc:sldMk cId="1633389693" sldId="283"/>
        </pc:sldMkLst>
        <pc:picChg chg="mod">
          <ac:chgData name="Ravinder Singh" userId="FYGrcf5Ng/TndXd5UnJMwn629/s08y7L2q/kMCUAezY=" providerId="None" clId="Web-{9CBA2D1E-50F5-44AA-9217-E3B16806703F}" dt="2025-11-20T01:26:11.952" v="9" actId="1076"/>
          <ac:picMkLst>
            <pc:docMk/>
            <pc:sldMk cId="1633389693" sldId="283"/>
            <ac:picMk id="2" creationId="{566B6D96-F8E4-7D01-5D61-5FD8EC0D92D9}"/>
          </ac:picMkLst>
        </pc:picChg>
      </pc:sldChg>
      <pc:sldChg chg="modSp">
        <pc:chgData name="Ravinder Singh" userId="FYGrcf5Ng/TndXd5UnJMwn629/s08y7L2q/kMCUAezY=" providerId="None" clId="Web-{9CBA2D1E-50F5-44AA-9217-E3B16806703F}" dt="2025-11-20T01:24:51.248" v="6" actId="20577"/>
        <pc:sldMkLst>
          <pc:docMk/>
          <pc:sldMk cId="1511789864" sldId="285"/>
        </pc:sldMkLst>
        <pc:spChg chg="mod">
          <ac:chgData name="Ravinder Singh" userId="FYGrcf5Ng/TndXd5UnJMwn629/s08y7L2q/kMCUAezY=" providerId="None" clId="Web-{9CBA2D1E-50F5-44AA-9217-E3B16806703F}" dt="2025-11-20T01:24:51.248" v="6" actId="20577"/>
          <ac:spMkLst>
            <pc:docMk/>
            <pc:sldMk cId="1511789864" sldId="285"/>
            <ac:spMk id="3" creationId="{181E2267-7438-8CB9-7214-247C207B9A89}"/>
          </ac:spMkLst>
        </pc:spChg>
      </pc:sldChg>
      <pc:sldChg chg="modSp">
        <pc:chgData name="Ravinder Singh" userId="FYGrcf5Ng/TndXd5UnJMwn629/s08y7L2q/kMCUAezY=" providerId="None" clId="Web-{9CBA2D1E-50F5-44AA-9217-E3B16806703F}" dt="2025-11-20T01:25:12.967" v="7" actId="20577"/>
        <pc:sldMkLst>
          <pc:docMk/>
          <pc:sldMk cId="2390746641" sldId="286"/>
        </pc:sldMkLst>
        <pc:spChg chg="mod">
          <ac:chgData name="Ravinder Singh" userId="FYGrcf5Ng/TndXd5UnJMwn629/s08y7L2q/kMCUAezY=" providerId="None" clId="Web-{9CBA2D1E-50F5-44AA-9217-E3B16806703F}" dt="2025-11-20T01:25:12.967" v="7" actId="20577"/>
          <ac:spMkLst>
            <pc:docMk/>
            <pc:sldMk cId="2390746641" sldId="286"/>
            <ac:spMk id="2" creationId="{839C6A63-DB08-E9F6-2A87-A5108DE414D3}"/>
          </ac:spMkLst>
        </pc:spChg>
      </pc:sldChg>
      <pc:sldChg chg="modSp">
        <pc:chgData name="Ravinder Singh" userId="FYGrcf5Ng/TndXd5UnJMwn629/s08y7L2q/kMCUAezY=" providerId="None" clId="Web-{9CBA2D1E-50F5-44AA-9217-E3B16806703F}" dt="2025-11-20T01:24:25.514" v="1" actId="20577"/>
        <pc:sldMkLst>
          <pc:docMk/>
          <pc:sldMk cId="2322506991" sldId="319"/>
        </pc:sldMkLst>
        <pc:spChg chg="mod">
          <ac:chgData name="Ravinder Singh" userId="FYGrcf5Ng/TndXd5UnJMwn629/s08y7L2q/kMCUAezY=" providerId="None" clId="Web-{9CBA2D1E-50F5-44AA-9217-E3B16806703F}" dt="2025-11-20T01:24:25.514" v="1" actId="20577"/>
          <ac:spMkLst>
            <pc:docMk/>
            <pc:sldMk cId="2322506991" sldId="319"/>
            <ac:spMk id="5" creationId="{DEEB98A3-D55B-8E08-B8DC-611FC0A9DE58}"/>
          </ac:spMkLst>
        </pc:spChg>
      </pc:sldChg>
      <pc:sldChg chg="modSp">
        <pc:chgData name="Ravinder Singh" userId="FYGrcf5Ng/TndXd5UnJMwn629/s08y7L2q/kMCUAezY=" providerId="None" clId="Web-{9CBA2D1E-50F5-44AA-9217-E3B16806703F}" dt="2025-11-20T01:26:32.545" v="15" actId="20577"/>
        <pc:sldMkLst>
          <pc:docMk/>
          <pc:sldMk cId="1918528909" sldId="323"/>
        </pc:sldMkLst>
        <pc:spChg chg="mod">
          <ac:chgData name="Ravinder Singh" userId="FYGrcf5Ng/TndXd5UnJMwn629/s08y7L2q/kMCUAezY=" providerId="None" clId="Web-{9CBA2D1E-50F5-44AA-9217-E3B16806703F}" dt="2025-11-20T01:26:28.920" v="12" actId="20577"/>
          <ac:spMkLst>
            <pc:docMk/>
            <pc:sldMk cId="1918528909" sldId="323"/>
            <ac:spMk id="3" creationId="{46737375-F489-0E87-F8B4-2247BE1FC357}"/>
          </ac:spMkLst>
        </pc:spChg>
        <pc:spChg chg="mod">
          <ac:chgData name="Ravinder Singh" userId="FYGrcf5Ng/TndXd5UnJMwn629/s08y7L2q/kMCUAezY=" providerId="None" clId="Web-{9CBA2D1E-50F5-44AA-9217-E3B16806703F}" dt="2025-11-20T01:26:32.545" v="15" actId="20577"/>
          <ac:spMkLst>
            <pc:docMk/>
            <pc:sldMk cId="1918528909" sldId="323"/>
            <ac:spMk id="4" creationId="{EC5C5602-8B04-294B-CC80-BCCAF784DBA3}"/>
          </ac:spMkLst>
        </pc:spChg>
      </pc:sldChg>
      <pc:sldChg chg="modSp">
        <pc:chgData name="Ravinder Singh" userId="FYGrcf5Ng/TndXd5UnJMwn629/s08y7L2q/kMCUAezY=" providerId="None" clId="Web-{9CBA2D1E-50F5-44AA-9217-E3B16806703F}" dt="2025-11-20T01:29:12.061" v="27" actId="1076"/>
        <pc:sldMkLst>
          <pc:docMk/>
          <pc:sldMk cId="1321530996" sldId="324"/>
        </pc:sldMkLst>
        <pc:spChg chg="mod">
          <ac:chgData name="Ravinder Singh" userId="FYGrcf5Ng/TndXd5UnJMwn629/s08y7L2q/kMCUAezY=" providerId="None" clId="Web-{9CBA2D1E-50F5-44AA-9217-E3B16806703F}" dt="2025-11-20T01:29:12.061" v="27" actId="1076"/>
          <ac:spMkLst>
            <pc:docMk/>
            <pc:sldMk cId="1321530996" sldId="324"/>
            <ac:spMk id="3" creationId="{942F632F-2E14-9E43-1584-B8A6DDD9058F}"/>
          </ac:spMkLst>
        </pc:spChg>
        <pc:spChg chg="mod">
          <ac:chgData name="Ravinder Singh" userId="FYGrcf5Ng/TndXd5UnJMwn629/s08y7L2q/kMCUAezY=" providerId="None" clId="Web-{9CBA2D1E-50F5-44AA-9217-E3B16806703F}" dt="2025-11-20T01:28:53.639" v="25" actId="1076"/>
          <ac:spMkLst>
            <pc:docMk/>
            <pc:sldMk cId="1321530996" sldId="324"/>
            <ac:spMk id="4" creationId="{9948A6BA-22A0-2ECB-5E4C-D1312687725D}"/>
          </ac:spMkLst>
        </pc:spChg>
      </pc:sldChg>
      <pc:sldChg chg="modSp">
        <pc:chgData name="Ravinder Singh" userId="FYGrcf5Ng/TndXd5UnJMwn629/s08y7L2q/kMCUAezY=" providerId="None" clId="Web-{9CBA2D1E-50F5-44AA-9217-E3B16806703F}" dt="2025-11-20T01:31:51.608" v="31" actId="20577"/>
        <pc:sldMkLst>
          <pc:docMk/>
          <pc:sldMk cId="809099386" sldId="326"/>
        </pc:sldMkLst>
        <pc:graphicFrameChg chg="modGraphic">
          <ac:chgData name="Ravinder Singh" userId="FYGrcf5Ng/TndXd5UnJMwn629/s08y7L2q/kMCUAezY=" providerId="None" clId="Web-{9CBA2D1E-50F5-44AA-9217-E3B16806703F}" dt="2025-11-20T01:31:51.608" v="31" actId="20577"/>
          <ac:graphicFrameMkLst>
            <pc:docMk/>
            <pc:sldMk cId="809099386" sldId="326"/>
            <ac:graphicFrameMk id="7" creationId="{8D1E9E06-8C2B-B3F1-595B-AD793EAA04CD}"/>
          </ac:graphicFrameMkLst>
        </pc:graphicFrameChg>
      </pc:sldChg>
      <pc:sldChg chg="modSp">
        <pc:chgData name="Ravinder Singh" userId="FYGrcf5Ng/TndXd5UnJMwn629/s08y7L2q/kMCUAezY=" providerId="None" clId="Web-{9CBA2D1E-50F5-44AA-9217-E3B16806703F}" dt="2025-11-20T01:35:01.967" v="44" actId="14100"/>
        <pc:sldMkLst>
          <pc:docMk/>
          <pc:sldMk cId="4045996994" sldId="327"/>
        </pc:sldMkLst>
        <pc:spChg chg="mod">
          <ac:chgData name="Ravinder Singh" userId="FYGrcf5Ng/TndXd5UnJMwn629/s08y7L2q/kMCUAezY=" providerId="None" clId="Web-{9CBA2D1E-50F5-44AA-9217-E3B16806703F}" dt="2025-11-20T01:35:01.967" v="44" actId="14100"/>
          <ac:spMkLst>
            <pc:docMk/>
            <pc:sldMk cId="4045996994" sldId="327"/>
            <ac:spMk id="9" creationId="{A3FF1E9E-C02D-EF8A-6E97-FF130FAF9442}"/>
          </ac:spMkLst>
        </pc:spChg>
      </pc:sldChg>
      <pc:sldChg chg="delSp modSp">
        <pc:chgData name="Ravinder Singh" userId="FYGrcf5Ng/TndXd5UnJMwn629/s08y7L2q/kMCUAezY=" providerId="None" clId="Web-{9CBA2D1E-50F5-44AA-9217-E3B16806703F}" dt="2025-11-20T01:38:42.779" v="50"/>
        <pc:sldMkLst>
          <pc:docMk/>
          <pc:sldMk cId="4290594037" sldId="352"/>
        </pc:sldMkLst>
        <pc:spChg chg="del mod">
          <ac:chgData name="Ravinder Singh" userId="FYGrcf5Ng/TndXd5UnJMwn629/s08y7L2q/kMCUAezY=" providerId="None" clId="Web-{9CBA2D1E-50F5-44AA-9217-E3B16806703F}" dt="2025-11-20T01:38:42.779" v="50"/>
          <ac:spMkLst>
            <pc:docMk/>
            <pc:sldMk cId="4290594037" sldId="352"/>
            <ac:spMk id="89" creationId="{872166EB-17AA-64D8-4912-B157ED43A140}"/>
          </ac:spMkLst>
        </pc:spChg>
      </pc:sldChg>
      <pc:sldChg chg="del">
        <pc:chgData name="Ravinder Singh" userId="FYGrcf5Ng/TndXd5UnJMwn629/s08y7L2q/kMCUAezY=" providerId="None" clId="Web-{9CBA2D1E-50F5-44AA-9217-E3B16806703F}" dt="2025-11-20T01:39:34.592" v="51"/>
        <pc:sldMkLst>
          <pc:docMk/>
          <pc:sldMk cId="804790556" sldId="355"/>
        </pc:sldMkLst>
      </pc:sldChg>
    </pc:docChg>
  </pc:docChgLst>
  <pc:docChgLst>
    <pc:chgData name="Ravinder Singh" userId="FYGrcf5Ng/TndXd5UnJMwn629/s08y7L2q/kMCUAezY=" providerId="None" clId="Web-{1BF8873D-F598-42E0-8C8A-F90BFFDAB86C}"/>
    <pc:docChg chg="modSld">
      <pc:chgData name="Ravinder Singh" userId="FYGrcf5Ng/TndXd5UnJMwn629/s08y7L2q/kMCUAezY=" providerId="None" clId="Web-{1BF8873D-F598-42E0-8C8A-F90BFFDAB86C}" dt="2025-11-18T19:00:51.580" v="2" actId="14100"/>
      <pc:docMkLst>
        <pc:docMk/>
      </pc:docMkLst>
      <pc:sldChg chg="modSp">
        <pc:chgData name="Ravinder Singh" userId="FYGrcf5Ng/TndXd5UnJMwn629/s08y7L2q/kMCUAezY=" providerId="None" clId="Web-{1BF8873D-F598-42E0-8C8A-F90BFFDAB86C}" dt="2025-11-18T19:00:51.580" v="2" actId="14100"/>
        <pc:sldMkLst>
          <pc:docMk/>
          <pc:sldMk cId="4045996994" sldId="327"/>
        </pc:sldMkLst>
        <pc:spChg chg="mod">
          <ac:chgData name="Ravinder Singh" userId="FYGrcf5Ng/TndXd5UnJMwn629/s08y7L2q/kMCUAezY=" providerId="None" clId="Web-{1BF8873D-F598-42E0-8C8A-F90BFFDAB86C}" dt="2025-11-18T19:00:47.111" v="1" actId="14100"/>
          <ac:spMkLst>
            <pc:docMk/>
            <pc:sldMk cId="4045996994" sldId="327"/>
            <ac:spMk id="8" creationId="{7C88124F-1699-8063-AE77-099047C8557B}"/>
          </ac:spMkLst>
        </pc:spChg>
        <pc:spChg chg="mod">
          <ac:chgData name="Ravinder Singh" userId="FYGrcf5Ng/TndXd5UnJMwn629/s08y7L2q/kMCUAezY=" providerId="None" clId="Web-{1BF8873D-F598-42E0-8C8A-F90BFFDAB86C}" dt="2025-11-18T19:00:51.580" v="2" actId="14100"/>
          <ac:spMkLst>
            <pc:docMk/>
            <pc:sldMk cId="4045996994" sldId="327"/>
            <ac:spMk id="9" creationId="{A3FF1E9E-C02D-EF8A-6E97-FF130FAF9442}"/>
          </ac:spMkLst>
        </pc:spChg>
      </pc:sldChg>
    </pc:docChg>
  </pc:docChgLst>
  <pc:docChgLst>
    <pc:chgData name="Farnel Maxime" userId="h8urK+L/Qx/WnkqdK7r1KY3/tIryV096anbeSljzTmU=" providerId="None" clId="Web-{D8311C19-A472-4E77-AD83-7E1923ABC061}"/>
    <pc:docChg chg="addSld delSld modSld">
      <pc:chgData name="Farnel Maxime" userId="h8urK+L/Qx/WnkqdK7r1KY3/tIryV096anbeSljzTmU=" providerId="None" clId="Web-{D8311C19-A472-4E77-AD83-7E1923ABC061}" dt="2025-11-20T17:41:18.954" v="30"/>
      <pc:docMkLst>
        <pc:docMk/>
      </pc:docMkLst>
      <pc:sldChg chg="modSp">
        <pc:chgData name="Farnel Maxime" userId="h8urK+L/Qx/WnkqdK7r1KY3/tIryV096anbeSljzTmU=" providerId="None" clId="Web-{D8311C19-A472-4E77-AD83-7E1923ABC061}" dt="2025-11-20T17:40:08.470" v="29" actId="20577"/>
        <pc:sldMkLst>
          <pc:docMk/>
          <pc:sldMk cId="0" sldId="267"/>
        </pc:sldMkLst>
        <pc:spChg chg="mod">
          <ac:chgData name="Farnel Maxime" userId="h8urK+L/Qx/WnkqdK7r1KY3/tIryV096anbeSljzTmU=" providerId="None" clId="Web-{D8311C19-A472-4E77-AD83-7E1923ABC061}" dt="2025-11-20T17:40:08.470" v="29" actId="20577"/>
          <ac:spMkLst>
            <pc:docMk/>
            <pc:sldMk cId="0" sldId="267"/>
            <ac:spMk id="184" creationId="{00000000-0000-0000-0000-000000000000}"/>
          </ac:spMkLst>
        </pc:spChg>
      </pc:sldChg>
      <pc:sldChg chg="modSp">
        <pc:chgData name="Farnel Maxime" userId="h8urK+L/Qx/WnkqdK7r1KY3/tIryV096anbeSljzTmU=" providerId="None" clId="Web-{D8311C19-A472-4E77-AD83-7E1923ABC061}" dt="2025-11-20T17:36:50.422" v="13" actId="20577"/>
        <pc:sldMkLst>
          <pc:docMk/>
          <pc:sldMk cId="0" sldId="269"/>
        </pc:sldMkLst>
        <pc:spChg chg="mod">
          <ac:chgData name="Farnel Maxime" userId="h8urK+L/Qx/WnkqdK7r1KY3/tIryV096anbeSljzTmU=" providerId="None" clId="Web-{D8311C19-A472-4E77-AD83-7E1923ABC061}" dt="2025-11-20T17:36:50.422" v="13" actId="20577"/>
          <ac:spMkLst>
            <pc:docMk/>
            <pc:sldMk cId="0" sldId="269"/>
            <ac:spMk id="198" creationId="{00000000-0000-0000-0000-000000000000}"/>
          </ac:spMkLst>
        </pc:spChg>
      </pc:sldChg>
      <pc:sldChg chg="del">
        <pc:chgData name="Farnel Maxime" userId="h8urK+L/Qx/WnkqdK7r1KY3/tIryV096anbeSljzTmU=" providerId="None" clId="Web-{D8311C19-A472-4E77-AD83-7E1923ABC061}" dt="2025-11-20T17:41:18.954" v="30"/>
        <pc:sldMkLst>
          <pc:docMk/>
          <pc:sldMk cId="0" sldId="272"/>
        </pc:sldMkLst>
      </pc:sldChg>
      <pc:sldChg chg="modSp add">
        <pc:chgData name="Farnel Maxime" userId="h8urK+L/Qx/WnkqdK7r1KY3/tIryV096anbeSljzTmU=" providerId="None" clId="Web-{D8311C19-A472-4E77-AD83-7E1923ABC061}" dt="2025-11-20T17:39:32.438" v="28" actId="20577"/>
        <pc:sldMkLst>
          <pc:docMk/>
          <pc:sldMk cId="0" sldId="275"/>
        </pc:sldMkLst>
        <pc:spChg chg="mod">
          <ac:chgData name="Farnel Maxime" userId="h8urK+L/Qx/WnkqdK7r1KY3/tIryV096anbeSljzTmU=" providerId="None" clId="Web-{D8311C19-A472-4E77-AD83-7E1923ABC061}" dt="2025-11-20T17:39:32.438" v="28" actId="20577"/>
          <ac:spMkLst>
            <pc:docMk/>
            <pc:sldMk cId="0" sldId="275"/>
            <ac:spMk id="259" creationId="{00000000-0000-0000-0000-000000000000}"/>
          </ac:spMkLst>
        </pc:spChg>
        <pc:spChg chg="mod">
          <ac:chgData name="Farnel Maxime" userId="h8urK+L/Qx/WnkqdK7r1KY3/tIryV096anbeSljzTmU=" providerId="None" clId="Web-{D8311C19-A472-4E77-AD83-7E1923ABC061}" dt="2025-11-20T17:37:37.969" v="25" actId="20577"/>
          <ac:spMkLst>
            <pc:docMk/>
            <pc:sldMk cId="0" sldId="275"/>
            <ac:spMk id="260" creationId="{00000000-0000-0000-0000-000000000000}"/>
          </ac:spMkLst>
        </pc:spChg>
      </pc:sldChg>
    </pc:docChg>
  </pc:docChgLst>
  <pc:docChgLst>
    <pc:chgData name="Ravinder Singh" userId="FYGrcf5Ng/TndXd5UnJMwn629/s08y7L2q/kMCUAezY=" providerId="None" clId="Web-{B19C2F57-8805-4841-B3A7-C429A7EFFC05}"/>
    <pc:docChg chg="modSld">
      <pc:chgData name="Ravinder Singh" userId="FYGrcf5Ng/TndXd5UnJMwn629/s08y7L2q/kMCUAezY=" providerId="None" clId="Web-{B19C2F57-8805-4841-B3A7-C429A7EFFC05}" dt="2025-11-13T17:59:43.525" v="25" actId="14100"/>
      <pc:docMkLst>
        <pc:docMk/>
      </pc:docMkLst>
      <pc:sldChg chg="modSp">
        <pc:chgData name="Ravinder Singh" userId="FYGrcf5Ng/TndXd5UnJMwn629/s08y7L2q/kMCUAezY=" providerId="None" clId="Web-{B19C2F57-8805-4841-B3A7-C429A7EFFC05}" dt="2025-11-13T17:59:43.525" v="25" actId="14100"/>
        <pc:sldMkLst>
          <pc:docMk/>
          <pc:sldMk cId="1154525980" sldId="328"/>
        </pc:sldMkLst>
        <pc:spChg chg="mod">
          <ac:chgData name="Ravinder Singh" userId="FYGrcf5Ng/TndXd5UnJMwn629/s08y7L2q/kMCUAezY=" providerId="None" clId="Web-{B19C2F57-8805-4841-B3A7-C429A7EFFC05}" dt="2025-11-13T17:59:43.525" v="25" actId="14100"/>
          <ac:spMkLst>
            <pc:docMk/>
            <pc:sldMk cId="1154525980" sldId="328"/>
            <ac:spMk id="8" creationId="{CD02096C-A622-A220-8364-9B0C62AC1752}"/>
          </ac:spMkLst>
        </pc:spChg>
        <pc:spChg chg="mod">
          <ac:chgData name="Ravinder Singh" userId="FYGrcf5Ng/TndXd5UnJMwn629/s08y7L2q/kMCUAezY=" providerId="None" clId="Web-{B19C2F57-8805-4841-B3A7-C429A7EFFC05}" dt="2025-11-13T17:59:27.181" v="23" actId="20577"/>
          <ac:spMkLst>
            <pc:docMk/>
            <pc:sldMk cId="1154525980" sldId="328"/>
            <ac:spMk id="9" creationId="{168C4AAC-8103-9D0B-0E5B-843CBAFB9A7A}"/>
          </ac:spMkLst>
        </pc:spChg>
      </pc:sldChg>
    </pc:docChg>
  </pc:docChgLst>
  <pc:docChgLst>
    <pc:chgData name="Ravinder Singh" userId="FYGrcf5Ng/TndXd5UnJMwn629/s08y7L2q/kMCUAezY=" providerId="None" clId="Web-{C6672B46-FCA0-4901-8024-BDDDA5BF06B8}"/>
    <pc:docChg chg="modSld">
      <pc:chgData name="Ravinder Singh" userId="FYGrcf5Ng/TndXd5UnJMwn629/s08y7L2q/kMCUAezY=" providerId="None" clId="Web-{C6672B46-FCA0-4901-8024-BDDDA5BF06B8}" dt="2025-11-18T19:06:26.321" v="32" actId="20577"/>
      <pc:docMkLst>
        <pc:docMk/>
      </pc:docMkLst>
      <pc:sldChg chg="modSp">
        <pc:chgData name="Ravinder Singh" userId="FYGrcf5Ng/TndXd5UnJMwn629/s08y7L2q/kMCUAezY=" providerId="None" clId="Web-{C6672B46-FCA0-4901-8024-BDDDA5BF06B8}" dt="2025-11-18T19:02:16.906" v="2" actId="20577"/>
        <pc:sldMkLst>
          <pc:docMk/>
          <pc:sldMk cId="2322506991" sldId="319"/>
        </pc:sldMkLst>
        <pc:spChg chg="mod">
          <ac:chgData name="Ravinder Singh" userId="FYGrcf5Ng/TndXd5UnJMwn629/s08y7L2q/kMCUAezY=" providerId="None" clId="Web-{C6672B46-FCA0-4901-8024-BDDDA5BF06B8}" dt="2025-11-18T19:02:16.906" v="2" actId="20577"/>
          <ac:spMkLst>
            <pc:docMk/>
            <pc:sldMk cId="2322506991" sldId="319"/>
            <ac:spMk id="5" creationId="{DEEB98A3-D55B-8E08-B8DC-611FC0A9DE58}"/>
          </ac:spMkLst>
        </pc:spChg>
      </pc:sldChg>
      <pc:sldChg chg="modSp">
        <pc:chgData name="Ravinder Singh" userId="FYGrcf5Ng/TndXd5UnJMwn629/s08y7L2q/kMCUAezY=" providerId="None" clId="Web-{C6672B46-FCA0-4901-8024-BDDDA5BF06B8}" dt="2025-11-18T19:03:16.955" v="4" actId="20577"/>
        <pc:sldMkLst>
          <pc:docMk/>
          <pc:sldMk cId="1918528909" sldId="323"/>
        </pc:sldMkLst>
        <pc:spChg chg="mod">
          <ac:chgData name="Ravinder Singh" userId="FYGrcf5Ng/TndXd5UnJMwn629/s08y7L2q/kMCUAezY=" providerId="None" clId="Web-{C6672B46-FCA0-4901-8024-BDDDA5BF06B8}" dt="2025-11-18T19:03:16.955" v="4" actId="20577"/>
          <ac:spMkLst>
            <pc:docMk/>
            <pc:sldMk cId="1918528909" sldId="323"/>
            <ac:spMk id="2" creationId="{8D7C1492-D342-0BB6-FD3D-CD5AD0535D5A}"/>
          </ac:spMkLst>
        </pc:spChg>
      </pc:sldChg>
      <pc:sldChg chg="modSp">
        <pc:chgData name="Ravinder Singh" userId="FYGrcf5Ng/TndXd5UnJMwn629/s08y7L2q/kMCUAezY=" providerId="None" clId="Web-{C6672B46-FCA0-4901-8024-BDDDA5BF06B8}" dt="2025-11-18T19:06:26.321" v="32" actId="20577"/>
        <pc:sldMkLst>
          <pc:docMk/>
          <pc:sldMk cId="1321530996" sldId="324"/>
        </pc:sldMkLst>
        <pc:spChg chg="mod">
          <ac:chgData name="Ravinder Singh" userId="FYGrcf5Ng/TndXd5UnJMwn629/s08y7L2q/kMCUAezY=" providerId="None" clId="Web-{C6672B46-FCA0-4901-8024-BDDDA5BF06B8}" dt="2025-11-18T19:06:26.321" v="32" actId="20577"/>
          <ac:spMkLst>
            <pc:docMk/>
            <pc:sldMk cId="1321530996" sldId="324"/>
            <ac:spMk id="2" creationId="{EE7DCBB5-7740-DC7B-7130-55F23E52BF39}"/>
          </ac:spMkLst>
        </pc:spChg>
      </pc:sldChg>
      <pc:sldChg chg="modSp">
        <pc:chgData name="Ravinder Singh" userId="FYGrcf5Ng/TndXd5UnJMwn629/s08y7L2q/kMCUAezY=" providerId="None" clId="Web-{C6672B46-FCA0-4901-8024-BDDDA5BF06B8}" dt="2025-11-18T19:05:51.836" v="28" actId="1076"/>
        <pc:sldMkLst>
          <pc:docMk/>
          <pc:sldMk cId="1506509186" sldId="331"/>
        </pc:sldMkLst>
        <pc:spChg chg="mod">
          <ac:chgData name="Ravinder Singh" userId="FYGrcf5Ng/TndXd5UnJMwn629/s08y7L2q/kMCUAezY=" providerId="None" clId="Web-{C6672B46-FCA0-4901-8024-BDDDA5BF06B8}" dt="2025-11-18T19:05:51.836" v="28" actId="1076"/>
          <ac:spMkLst>
            <pc:docMk/>
            <pc:sldMk cId="1506509186" sldId="331"/>
            <ac:spMk id="2" creationId="{2B72F4A1-4293-3D99-D243-B6B9AC591B36}"/>
          </ac:spMkLst>
        </pc:spChg>
      </pc:sldChg>
      <pc:sldChg chg="modSp">
        <pc:chgData name="Ravinder Singh" userId="FYGrcf5Ng/TndXd5UnJMwn629/s08y7L2q/kMCUAezY=" providerId="None" clId="Web-{C6672B46-FCA0-4901-8024-BDDDA5BF06B8}" dt="2025-11-18T19:06:22.446" v="31" actId="20577"/>
        <pc:sldMkLst>
          <pc:docMk/>
          <pc:sldMk cId="1999578976" sldId="332"/>
        </pc:sldMkLst>
        <pc:spChg chg="mod">
          <ac:chgData name="Ravinder Singh" userId="FYGrcf5Ng/TndXd5UnJMwn629/s08y7L2q/kMCUAezY=" providerId="None" clId="Web-{C6672B46-FCA0-4901-8024-BDDDA5BF06B8}" dt="2025-11-18T19:06:22.446" v="31" actId="20577"/>
          <ac:spMkLst>
            <pc:docMk/>
            <pc:sldMk cId="1999578976" sldId="332"/>
            <ac:spMk id="2" creationId="{BDDAD8EA-08BE-7815-EA4C-15DE84F98179}"/>
          </ac:spMkLst>
        </pc:spChg>
      </pc:sldChg>
    </pc:docChg>
  </pc:docChgLst>
  <pc:docChgLst>
    <pc:chgData name="Ravinder Singh" userId="FYGrcf5Ng/TndXd5UnJMwn629/s08y7L2q/kMCUAezY=" providerId="None" clId="Web-{E634FB7E-99D8-4BA3-B079-6BDBA91A7A89}"/>
    <pc:docChg chg="modSld">
      <pc:chgData name="Ravinder Singh" userId="FYGrcf5Ng/TndXd5UnJMwn629/s08y7L2q/kMCUAezY=" providerId="None" clId="Web-{E634FB7E-99D8-4BA3-B079-6BDBA91A7A89}" dt="2025-11-13T17:57:17.447" v="0" actId="14100"/>
      <pc:docMkLst>
        <pc:docMk/>
      </pc:docMkLst>
      <pc:sldChg chg="modSp">
        <pc:chgData name="Ravinder Singh" userId="FYGrcf5Ng/TndXd5UnJMwn629/s08y7L2q/kMCUAezY=" providerId="None" clId="Web-{E634FB7E-99D8-4BA3-B079-6BDBA91A7A89}" dt="2025-11-13T17:57:17.447" v="0" actId="14100"/>
        <pc:sldMkLst>
          <pc:docMk/>
          <pc:sldMk cId="1154525980" sldId="328"/>
        </pc:sldMkLst>
        <pc:spChg chg="mod">
          <ac:chgData name="Ravinder Singh" userId="FYGrcf5Ng/TndXd5UnJMwn629/s08y7L2q/kMCUAezY=" providerId="None" clId="Web-{E634FB7E-99D8-4BA3-B079-6BDBA91A7A89}" dt="2025-11-13T17:57:17.447" v="0" actId="14100"/>
          <ac:spMkLst>
            <pc:docMk/>
            <pc:sldMk cId="1154525980" sldId="328"/>
            <ac:spMk id="8" creationId="{CD02096C-A622-A220-8364-9B0C62AC1752}"/>
          </ac:spMkLst>
        </pc:spChg>
      </pc:sldChg>
    </pc:docChg>
  </pc:docChgLst>
  <pc:docChgLst>
    <pc:chgData name="Farnel Maxime" userId="h8urK+L/Qx/WnkqdK7r1KY3/tIryV096anbeSljzTmU=" providerId="None" clId="Web-{EA987FC6-478D-41B2-AFF1-4BE1E6D3AA96}"/>
    <pc:docChg chg="modSld">
      <pc:chgData name="Farnel Maxime" userId="h8urK+L/Qx/WnkqdK7r1KY3/tIryV096anbeSljzTmU=" providerId="None" clId="Web-{EA987FC6-478D-41B2-AFF1-4BE1E6D3AA96}" dt="2025-11-13T20:15:21.425" v="51" actId="20577"/>
      <pc:docMkLst>
        <pc:docMk/>
      </pc:docMkLst>
      <pc:sldChg chg="modSp">
        <pc:chgData name="Farnel Maxime" userId="h8urK+L/Qx/WnkqdK7r1KY3/tIryV096anbeSljzTmU=" providerId="None" clId="Web-{EA987FC6-478D-41B2-AFF1-4BE1E6D3AA96}" dt="2025-11-13T20:15:08.238" v="48" actId="20577"/>
        <pc:sldMkLst>
          <pc:docMk/>
          <pc:sldMk cId="809099386" sldId="326"/>
        </pc:sldMkLst>
        <pc:graphicFrameChg chg="modGraphic">
          <ac:chgData name="Farnel Maxime" userId="h8urK+L/Qx/WnkqdK7r1KY3/tIryV096anbeSljzTmU=" providerId="None" clId="Web-{EA987FC6-478D-41B2-AFF1-4BE1E6D3AA96}" dt="2025-11-13T20:15:08.238" v="48" actId="20577"/>
          <ac:graphicFrameMkLst>
            <pc:docMk/>
            <pc:sldMk cId="809099386" sldId="326"/>
            <ac:graphicFrameMk id="7" creationId="{8D1E9E06-8C2B-B3F1-595B-AD793EAA04CD}"/>
          </ac:graphicFrameMkLst>
        </pc:graphicFrameChg>
      </pc:sldChg>
      <pc:sldChg chg="delSp modSp mod modClrScheme chgLayout">
        <pc:chgData name="Farnel Maxime" userId="h8urK+L/Qx/WnkqdK7r1KY3/tIryV096anbeSljzTmU=" providerId="None" clId="Web-{EA987FC6-478D-41B2-AFF1-4BE1E6D3AA96}" dt="2025-11-13T20:13:58.019" v="42" actId="20577"/>
        <pc:sldMkLst>
          <pc:docMk/>
          <pc:sldMk cId="4045996994" sldId="327"/>
        </pc:sldMkLst>
        <pc:spChg chg="mod ord">
          <ac:chgData name="Farnel Maxime" userId="h8urK+L/Qx/WnkqdK7r1KY3/tIryV096anbeSljzTmU=" providerId="None" clId="Web-{EA987FC6-478D-41B2-AFF1-4BE1E6D3AA96}" dt="2025-11-13T20:09:12.923" v="2"/>
          <ac:spMkLst>
            <pc:docMk/>
            <pc:sldMk cId="4045996994" sldId="327"/>
            <ac:spMk id="7" creationId="{8346D520-B021-C2A2-0545-F262572F1E71}"/>
          </ac:spMkLst>
        </pc:spChg>
        <pc:spChg chg="mod ord">
          <ac:chgData name="Farnel Maxime" userId="h8urK+L/Qx/WnkqdK7r1KY3/tIryV096anbeSljzTmU=" providerId="None" clId="Web-{EA987FC6-478D-41B2-AFF1-4BE1E6D3AA96}" dt="2025-11-13T20:09:12.923" v="2"/>
          <ac:spMkLst>
            <pc:docMk/>
            <pc:sldMk cId="4045996994" sldId="327"/>
            <ac:spMk id="8" creationId="{7C88124F-1699-8063-AE77-099047C8557B}"/>
          </ac:spMkLst>
        </pc:spChg>
        <pc:spChg chg="mod ord">
          <ac:chgData name="Farnel Maxime" userId="h8urK+L/Qx/WnkqdK7r1KY3/tIryV096anbeSljzTmU=" providerId="None" clId="Web-{EA987FC6-478D-41B2-AFF1-4BE1E6D3AA96}" dt="2025-11-13T20:13:58.019" v="42" actId="20577"/>
          <ac:spMkLst>
            <pc:docMk/>
            <pc:sldMk cId="4045996994" sldId="327"/>
            <ac:spMk id="9" creationId="{A3FF1E9E-C02D-EF8A-6E97-FF130FAF9442}"/>
          </ac:spMkLst>
        </pc:spChg>
      </pc:sldChg>
      <pc:sldChg chg="modSp">
        <pc:chgData name="Farnel Maxime" userId="h8urK+L/Qx/WnkqdK7r1KY3/tIryV096anbeSljzTmU=" providerId="None" clId="Web-{EA987FC6-478D-41B2-AFF1-4BE1E6D3AA96}" dt="2025-11-13T20:13:52.644" v="41" actId="20577"/>
        <pc:sldMkLst>
          <pc:docMk/>
          <pc:sldMk cId="1154525980" sldId="328"/>
        </pc:sldMkLst>
        <pc:spChg chg="mod">
          <ac:chgData name="Farnel Maxime" userId="h8urK+L/Qx/WnkqdK7r1KY3/tIryV096anbeSljzTmU=" providerId="None" clId="Web-{EA987FC6-478D-41B2-AFF1-4BE1E6D3AA96}" dt="2025-11-13T20:13:52.644" v="41" actId="20577"/>
          <ac:spMkLst>
            <pc:docMk/>
            <pc:sldMk cId="1154525980" sldId="328"/>
            <ac:spMk id="9" creationId="{168C4AAC-8103-9D0B-0E5B-843CBAFB9A7A}"/>
          </ac:spMkLst>
        </pc:spChg>
      </pc:sldChg>
      <pc:sldChg chg="modSp">
        <pc:chgData name="Farnel Maxime" userId="h8urK+L/Qx/WnkqdK7r1KY3/tIryV096anbeSljzTmU=" providerId="None" clId="Web-{EA987FC6-478D-41B2-AFF1-4BE1E6D3AA96}" dt="2025-11-13T20:15:21.425" v="51" actId="20577"/>
        <pc:sldMkLst>
          <pc:docMk/>
          <pc:sldMk cId="887022040" sldId="335"/>
        </pc:sldMkLst>
        <pc:spChg chg="mod">
          <ac:chgData name="Farnel Maxime" userId="h8urK+L/Qx/WnkqdK7r1KY3/tIryV096anbeSljzTmU=" providerId="None" clId="Web-{EA987FC6-478D-41B2-AFF1-4BE1E6D3AA96}" dt="2025-11-13T20:15:21.425" v="51" actId="20577"/>
          <ac:spMkLst>
            <pc:docMk/>
            <pc:sldMk cId="887022040" sldId="335"/>
            <ac:spMk id="8" creationId="{C854FE8C-AEEE-882F-4F61-4F9C23BE9970}"/>
          </ac:spMkLst>
        </pc:spChg>
      </pc:sldChg>
    </pc:docChg>
  </pc:docChgLst>
  <pc:docChgLst>
    <pc:chgData name="Farnel Maxime" userId="h8urK+L/Qx/WnkqdK7r1KY3/tIryV096anbeSljzTmU=" providerId="None" clId="Web-{2744ED15-9543-4E81-BB2F-3E0EFAC2637D}"/>
    <pc:docChg chg="modSld">
      <pc:chgData name="Farnel Maxime" userId="h8urK+L/Qx/WnkqdK7r1KY3/tIryV096anbeSljzTmU=" providerId="None" clId="Web-{2744ED15-9543-4E81-BB2F-3E0EFAC2637D}" dt="2025-11-20T01:53:37.038" v="0" actId="14100"/>
      <pc:docMkLst>
        <pc:docMk/>
      </pc:docMkLst>
      <pc:sldChg chg="modSp">
        <pc:chgData name="Farnel Maxime" userId="h8urK+L/Qx/WnkqdK7r1KY3/tIryV096anbeSljzTmU=" providerId="None" clId="Web-{2744ED15-9543-4E81-BB2F-3E0EFAC2637D}" dt="2025-11-20T01:53:37.038" v="0" actId="14100"/>
        <pc:sldMkLst>
          <pc:docMk/>
          <pc:sldMk cId="4290594037" sldId="352"/>
        </pc:sldMkLst>
        <pc:spChg chg="mod">
          <ac:chgData name="Farnel Maxime" userId="h8urK+L/Qx/WnkqdK7r1KY3/tIryV096anbeSljzTmU=" providerId="None" clId="Web-{2744ED15-9543-4E81-BB2F-3E0EFAC2637D}" dt="2025-11-20T01:53:37.038" v="0" actId="14100"/>
          <ac:spMkLst>
            <pc:docMk/>
            <pc:sldMk cId="4290594037" sldId="352"/>
            <ac:spMk id="88" creationId="{8EF5BD24-DCB6-684E-499B-9F268C622602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ED5BA8-9AFA-4DDF-9303-5E6A393B0AB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D73FA57-0D1D-4304-A0A4-9456A495E4A6}">
      <dgm:prSet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  <a:latin typeface="+mj-lt"/>
            </a:rPr>
            <a:t>Actionable Intelligence for Social Policy (AISP) </a:t>
          </a:r>
          <a:endParaRPr lang="en-US" sz="3200" dirty="0">
            <a:solidFill>
              <a:schemeClr val="tx1"/>
            </a:solidFill>
          </a:endParaRPr>
        </a:p>
      </dgm:t>
    </dgm:pt>
    <dgm:pt modelId="{1C450085-48A6-4242-9AF5-1DD83887FB6F}" type="parTrans" cxnId="{B12F9610-AA6E-4AFE-8109-29B65EB496E2}">
      <dgm:prSet/>
      <dgm:spPr/>
      <dgm:t>
        <a:bodyPr/>
        <a:lstStyle/>
        <a:p>
          <a:endParaRPr lang="en-US"/>
        </a:p>
      </dgm:t>
    </dgm:pt>
    <dgm:pt modelId="{14BD972E-6473-404F-B8CC-6A07A33A6A78}" type="sibTrans" cxnId="{B12F9610-AA6E-4AFE-8109-29B65EB496E2}">
      <dgm:prSet/>
      <dgm:spPr/>
      <dgm:t>
        <a:bodyPr/>
        <a:lstStyle/>
        <a:p>
          <a:endParaRPr lang="en-US"/>
        </a:p>
      </dgm:t>
    </dgm:pt>
    <dgm:pt modelId="{D5460646-DE6A-4089-B1CD-B3812A62CA4B}">
      <dgm:prSet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  <a:latin typeface="+mj-lt"/>
            </a:rPr>
            <a:t>Data Quality Campaign (DQC)</a:t>
          </a:r>
          <a:endParaRPr lang="en-US" sz="3200" dirty="0">
            <a:solidFill>
              <a:schemeClr val="tx1"/>
            </a:solidFill>
          </a:endParaRPr>
        </a:p>
      </dgm:t>
    </dgm:pt>
    <dgm:pt modelId="{A8D65AC1-D730-488F-8F30-5420A3185BAA}" type="parTrans" cxnId="{82F6C311-3469-4C90-B0EE-4EB36A4F2DB0}">
      <dgm:prSet/>
      <dgm:spPr/>
      <dgm:t>
        <a:bodyPr/>
        <a:lstStyle/>
        <a:p>
          <a:endParaRPr lang="en-US"/>
        </a:p>
      </dgm:t>
    </dgm:pt>
    <dgm:pt modelId="{862B3286-9CCC-4D39-94E2-30D632FABE8E}" type="sibTrans" cxnId="{82F6C311-3469-4C90-B0EE-4EB36A4F2DB0}">
      <dgm:prSet/>
      <dgm:spPr/>
      <dgm:t>
        <a:bodyPr/>
        <a:lstStyle/>
        <a:p>
          <a:endParaRPr lang="en-US"/>
        </a:p>
      </dgm:t>
    </dgm:pt>
    <dgm:pt modelId="{5419CDA1-87AA-48FA-B36C-8FBA42413E56}">
      <dgm:prSet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  <a:latin typeface="+mj-lt"/>
            </a:rPr>
            <a:t>Education Commission for the States (ECS) </a:t>
          </a:r>
          <a:endParaRPr lang="en-US" sz="3200" dirty="0">
            <a:solidFill>
              <a:schemeClr val="tx1"/>
            </a:solidFill>
          </a:endParaRPr>
        </a:p>
      </dgm:t>
    </dgm:pt>
    <dgm:pt modelId="{B7CB2BEC-47CA-403D-9267-9FAAA9523CEE}" type="parTrans" cxnId="{D9A0A7CD-0B5F-457A-844A-A86B967F5C4F}">
      <dgm:prSet/>
      <dgm:spPr/>
      <dgm:t>
        <a:bodyPr/>
        <a:lstStyle/>
        <a:p>
          <a:endParaRPr lang="en-US"/>
        </a:p>
      </dgm:t>
    </dgm:pt>
    <dgm:pt modelId="{0BDC4EFA-BF76-42A4-87AE-2ADE4E51C169}" type="sibTrans" cxnId="{D9A0A7CD-0B5F-457A-844A-A86B967F5C4F}">
      <dgm:prSet/>
      <dgm:spPr/>
      <dgm:t>
        <a:bodyPr/>
        <a:lstStyle/>
        <a:p>
          <a:endParaRPr lang="en-US"/>
        </a:p>
      </dgm:t>
    </dgm:pt>
    <dgm:pt modelId="{6E3D4762-A04D-43D3-921F-418F79DFB8D1}">
      <dgm:prSet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  <a:latin typeface="+mj-lt"/>
            </a:rPr>
            <a:t>WestEd’s Data Integration Support Center (DISC)</a:t>
          </a:r>
          <a:endParaRPr lang="en-US" sz="3200" dirty="0">
            <a:solidFill>
              <a:schemeClr val="tx1"/>
            </a:solidFill>
          </a:endParaRPr>
        </a:p>
      </dgm:t>
    </dgm:pt>
    <dgm:pt modelId="{B88487A9-06FB-452C-B285-0B20F00590EF}" type="parTrans" cxnId="{0B3ED964-E8BE-4E90-84EF-46B2E21CCD15}">
      <dgm:prSet/>
      <dgm:spPr/>
      <dgm:t>
        <a:bodyPr/>
        <a:lstStyle/>
        <a:p>
          <a:endParaRPr lang="en-US"/>
        </a:p>
      </dgm:t>
    </dgm:pt>
    <dgm:pt modelId="{EC37311C-A40C-45AE-B689-619D4C923632}" type="sibTrans" cxnId="{0B3ED964-E8BE-4E90-84EF-46B2E21CCD15}">
      <dgm:prSet/>
      <dgm:spPr/>
      <dgm:t>
        <a:bodyPr/>
        <a:lstStyle/>
        <a:p>
          <a:endParaRPr lang="en-US"/>
        </a:p>
      </dgm:t>
    </dgm:pt>
    <dgm:pt modelId="{380CA996-DD0B-44B9-8ADD-E00172DD34CA}" type="pres">
      <dgm:prSet presAssocID="{19ED5BA8-9AFA-4DDF-9303-5E6A393B0AB9}" presName="vert0" presStyleCnt="0">
        <dgm:presLayoutVars>
          <dgm:dir/>
          <dgm:animOne val="branch"/>
          <dgm:animLvl val="lvl"/>
        </dgm:presLayoutVars>
      </dgm:prSet>
      <dgm:spPr/>
    </dgm:pt>
    <dgm:pt modelId="{F091E947-3B12-4C9A-A8E5-95D218B23BA4}" type="pres">
      <dgm:prSet presAssocID="{8D73FA57-0D1D-4304-A0A4-9456A495E4A6}" presName="thickLine" presStyleLbl="alignNode1" presStyleIdx="0" presStyleCnt="4"/>
      <dgm:spPr/>
    </dgm:pt>
    <dgm:pt modelId="{3A484762-439D-40EB-9232-670599A0276F}" type="pres">
      <dgm:prSet presAssocID="{8D73FA57-0D1D-4304-A0A4-9456A495E4A6}" presName="horz1" presStyleCnt="0"/>
      <dgm:spPr/>
    </dgm:pt>
    <dgm:pt modelId="{C314B063-45FC-41B4-BB0B-729FA577880D}" type="pres">
      <dgm:prSet presAssocID="{8D73FA57-0D1D-4304-A0A4-9456A495E4A6}" presName="tx1" presStyleLbl="revTx" presStyleIdx="0" presStyleCnt="4"/>
      <dgm:spPr/>
    </dgm:pt>
    <dgm:pt modelId="{32F128BC-AF80-42D2-9817-0B775E44513B}" type="pres">
      <dgm:prSet presAssocID="{8D73FA57-0D1D-4304-A0A4-9456A495E4A6}" presName="vert1" presStyleCnt="0"/>
      <dgm:spPr/>
    </dgm:pt>
    <dgm:pt modelId="{FDDB64EF-8935-4D96-8AEA-1A92A6835F42}" type="pres">
      <dgm:prSet presAssocID="{D5460646-DE6A-4089-B1CD-B3812A62CA4B}" presName="thickLine" presStyleLbl="alignNode1" presStyleIdx="1" presStyleCnt="4"/>
      <dgm:spPr/>
    </dgm:pt>
    <dgm:pt modelId="{EC895107-7D27-4AAA-91E8-E4CE79474983}" type="pres">
      <dgm:prSet presAssocID="{D5460646-DE6A-4089-B1CD-B3812A62CA4B}" presName="horz1" presStyleCnt="0"/>
      <dgm:spPr/>
    </dgm:pt>
    <dgm:pt modelId="{1ED85ACC-D65D-4AD7-974D-71A76614923E}" type="pres">
      <dgm:prSet presAssocID="{D5460646-DE6A-4089-B1CD-B3812A62CA4B}" presName="tx1" presStyleLbl="revTx" presStyleIdx="1" presStyleCnt="4"/>
      <dgm:spPr/>
    </dgm:pt>
    <dgm:pt modelId="{CF2B85A2-9527-4429-BB5F-9AE92D393E05}" type="pres">
      <dgm:prSet presAssocID="{D5460646-DE6A-4089-B1CD-B3812A62CA4B}" presName="vert1" presStyleCnt="0"/>
      <dgm:spPr/>
    </dgm:pt>
    <dgm:pt modelId="{9ECEFD6B-D2C4-4B9B-A408-F45FFB6FBCF3}" type="pres">
      <dgm:prSet presAssocID="{5419CDA1-87AA-48FA-B36C-8FBA42413E56}" presName="thickLine" presStyleLbl="alignNode1" presStyleIdx="2" presStyleCnt="4"/>
      <dgm:spPr/>
    </dgm:pt>
    <dgm:pt modelId="{B7EC8C14-9360-44C0-B160-745B00B97E9D}" type="pres">
      <dgm:prSet presAssocID="{5419CDA1-87AA-48FA-B36C-8FBA42413E56}" presName="horz1" presStyleCnt="0"/>
      <dgm:spPr/>
    </dgm:pt>
    <dgm:pt modelId="{AE20045D-8C5F-4CEA-B6B8-665415FECA53}" type="pres">
      <dgm:prSet presAssocID="{5419CDA1-87AA-48FA-B36C-8FBA42413E56}" presName="tx1" presStyleLbl="revTx" presStyleIdx="2" presStyleCnt="4"/>
      <dgm:spPr/>
    </dgm:pt>
    <dgm:pt modelId="{498E12E4-ED62-40D7-BA5F-5C01AD2713BB}" type="pres">
      <dgm:prSet presAssocID="{5419CDA1-87AA-48FA-B36C-8FBA42413E56}" presName="vert1" presStyleCnt="0"/>
      <dgm:spPr/>
    </dgm:pt>
    <dgm:pt modelId="{EF3BF5C0-BD95-4558-87C7-B418B1404095}" type="pres">
      <dgm:prSet presAssocID="{6E3D4762-A04D-43D3-921F-418F79DFB8D1}" presName="thickLine" presStyleLbl="alignNode1" presStyleIdx="3" presStyleCnt="4"/>
      <dgm:spPr/>
    </dgm:pt>
    <dgm:pt modelId="{A0C170A8-79BD-44FB-8075-5FC518B4B51B}" type="pres">
      <dgm:prSet presAssocID="{6E3D4762-A04D-43D3-921F-418F79DFB8D1}" presName="horz1" presStyleCnt="0"/>
      <dgm:spPr/>
    </dgm:pt>
    <dgm:pt modelId="{5D8C89D4-8251-4E37-84AF-87F74DA2E08C}" type="pres">
      <dgm:prSet presAssocID="{6E3D4762-A04D-43D3-921F-418F79DFB8D1}" presName="tx1" presStyleLbl="revTx" presStyleIdx="3" presStyleCnt="4"/>
      <dgm:spPr/>
    </dgm:pt>
    <dgm:pt modelId="{96BCD3AF-AD04-4D8B-BD9C-7B656E05C680}" type="pres">
      <dgm:prSet presAssocID="{6E3D4762-A04D-43D3-921F-418F79DFB8D1}" presName="vert1" presStyleCnt="0"/>
      <dgm:spPr/>
    </dgm:pt>
  </dgm:ptLst>
  <dgm:cxnLst>
    <dgm:cxn modelId="{B12F9610-AA6E-4AFE-8109-29B65EB496E2}" srcId="{19ED5BA8-9AFA-4DDF-9303-5E6A393B0AB9}" destId="{8D73FA57-0D1D-4304-A0A4-9456A495E4A6}" srcOrd="0" destOrd="0" parTransId="{1C450085-48A6-4242-9AF5-1DD83887FB6F}" sibTransId="{14BD972E-6473-404F-B8CC-6A07A33A6A78}"/>
    <dgm:cxn modelId="{82F6C311-3469-4C90-B0EE-4EB36A4F2DB0}" srcId="{19ED5BA8-9AFA-4DDF-9303-5E6A393B0AB9}" destId="{D5460646-DE6A-4089-B1CD-B3812A62CA4B}" srcOrd="1" destOrd="0" parTransId="{A8D65AC1-D730-488F-8F30-5420A3185BAA}" sibTransId="{862B3286-9CCC-4D39-94E2-30D632FABE8E}"/>
    <dgm:cxn modelId="{BC70EA40-67C5-49F7-AF65-C9A140A9F23C}" type="presOf" srcId="{5419CDA1-87AA-48FA-B36C-8FBA42413E56}" destId="{AE20045D-8C5F-4CEA-B6B8-665415FECA53}" srcOrd="0" destOrd="0" presId="urn:microsoft.com/office/officeart/2008/layout/LinedList"/>
    <dgm:cxn modelId="{0B3ED964-E8BE-4E90-84EF-46B2E21CCD15}" srcId="{19ED5BA8-9AFA-4DDF-9303-5E6A393B0AB9}" destId="{6E3D4762-A04D-43D3-921F-418F79DFB8D1}" srcOrd="3" destOrd="0" parTransId="{B88487A9-06FB-452C-B285-0B20F00590EF}" sibTransId="{EC37311C-A40C-45AE-B689-619D4C923632}"/>
    <dgm:cxn modelId="{A326FC4E-2D97-48CF-A524-59BF391A9F93}" type="presOf" srcId="{D5460646-DE6A-4089-B1CD-B3812A62CA4B}" destId="{1ED85ACC-D65D-4AD7-974D-71A76614923E}" srcOrd="0" destOrd="0" presId="urn:microsoft.com/office/officeart/2008/layout/LinedList"/>
    <dgm:cxn modelId="{5C775A73-84FB-4377-B22D-D4A48E865A90}" type="presOf" srcId="{8D73FA57-0D1D-4304-A0A4-9456A495E4A6}" destId="{C314B063-45FC-41B4-BB0B-729FA577880D}" srcOrd="0" destOrd="0" presId="urn:microsoft.com/office/officeart/2008/layout/LinedList"/>
    <dgm:cxn modelId="{01331275-3547-4830-9C3D-892BC01F954E}" type="presOf" srcId="{19ED5BA8-9AFA-4DDF-9303-5E6A393B0AB9}" destId="{380CA996-DD0B-44B9-8ADD-E00172DD34CA}" srcOrd="0" destOrd="0" presId="urn:microsoft.com/office/officeart/2008/layout/LinedList"/>
    <dgm:cxn modelId="{D9A0A7CD-0B5F-457A-844A-A86B967F5C4F}" srcId="{19ED5BA8-9AFA-4DDF-9303-5E6A393B0AB9}" destId="{5419CDA1-87AA-48FA-B36C-8FBA42413E56}" srcOrd="2" destOrd="0" parTransId="{B7CB2BEC-47CA-403D-9267-9FAAA9523CEE}" sibTransId="{0BDC4EFA-BF76-42A4-87AE-2ADE4E51C169}"/>
    <dgm:cxn modelId="{CD3BC5F2-E31A-4BB5-A4C9-3ACEB5847DD5}" type="presOf" srcId="{6E3D4762-A04D-43D3-921F-418F79DFB8D1}" destId="{5D8C89D4-8251-4E37-84AF-87F74DA2E08C}" srcOrd="0" destOrd="0" presId="urn:microsoft.com/office/officeart/2008/layout/LinedList"/>
    <dgm:cxn modelId="{27B31171-F8B5-45E4-BFF8-66CBFA545002}" type="presParOf" srcId="{380CA996-DD0B-44B9-8ADD-E00172DD34CA}" destId="{F091E947-3B12-4C9A-A8E5-95D218B23BA4}" srcOrd="0" destOrd="0" presId="urn:microsoft.com/office/officeart/2008/layout/LinedList"/>
    <dgm:cxn modelId="{2E08721D-4568-4984-AE24-40C8654C86AD}" type="presParOf" srcId="{380CA996-DD0B-44B9-8ADD-E00172DD34CA}" destId="{3A484762-439D-40EB-9232-670599A0276F}" srcOrd="1" destOrd="0" presId="urn:microsoft.com/office/officeart/2008/layout/LinedList"/>
    <dgm:cxn modelId="{21A6C9E4-7AE8-42AE-B1B6-586B74A3E086}" type="presParOf" srcId="{3A484762-439D-40EB-9232-670599A0276F}" destId="{C314B063-45FC-41B4-BB0B-729FA577880D}" srcOrd="0" destOrd="0" presId="urn:microsoft.com/office/officeart/2008/layout/LinedList"/>
    <dgm:cxn modelId="{6CF432B5-1E86-4896-BC43-F6652D664348}" type="presParOf" srcId="{3A484762-439D-40EB-9232-670599A0276F}" destId="{32F128BC-AF80-42D2-9817-0B775E44513B}" srcOrd="1" destOrd="0" presId="urn:microsoft.com/office/officeart/2008/layout/LinedList"/>
    <dgm:cxn modelId="{1790BE13-02D5-4BE3-9D81-B928A5B7EB87}" type="presParOf" srcId="{380CA996-DD0B-44B9-8ADD-E00172DD34CA}" destId="{FDDB64EF-8935-4D96-8AEA-1A92A6835F42}" srcOrd="2" destOrd="0" presId="urn:microsoft.com/office/officeart/2008/layout/LinedList"/>
    <dgm:cxn modelId="{EF38F177-FC96-4169-B2DA-4B466988F73D}" type="presParOf" srcId="{380CA996-DD0B-44B9-8ADD-E00172DD34CA}" destId="{EC895107-7D27-4AAA-91E8-E4CE79474983}" srcOrd="3" destOrd="0" presId="urn:microsoft.com/office/officeart/2008/layout/LinedList"/>
    <dgm:cxn modelId="{B00DE65F-7ABC-4357-B102-E8CA8502DACC}" type="presParOf" srcId="{EC895107-7D27-4AAA-91E8-E4CE79474983}" destId="{1ED85ACC-D65D-4AD7-974D-71A76614923E}" srcOrd="0" destOrd="0" presId="urn:microsoft.com/office/officeart/2008/layout/LinedList"/>
    <dgm:cxn modelId="{5AED3E04-252F-4C32-A066-0E5543718E94}" type="presParOf" srcId="{EC895107-7D27-4AAA-91E8-E4CE79474983}" destId="{CF2B85A2-9527-4429-BB5F-9AE92D393E05}" srcOrd="1" destOrd="0" presId="urn:microsoft.com/office/officeart/2008/layout/LinedList"/>
    <dgm:cxn modelId="{E5513E14-D6F9-4476-9A72-8059DD3153D8}" type="presParOf" srcId="{380CA996-DD0B-44B9-8ADD-E00172DD34CA}" destId="{9ECEFD6B-D2C4-4B9B-A408-F45FFB6FBCF3}" srcOrd="4" destOrd="0" presId="urn:microsoft.com/office/officeart/2008/layout/LinedList"/>
    <dgm:cxn modelId="{DE1CEED1-2E33-4659-AF98-BDE1851644EF}" type="presParOf" srcId="{380CA996-DD0B-44B9-8ADD-E00172DD34CA}" destId="{B7EC8C14-9360-44C0-B160-745B00B97E9D}" srcOrd="5" destOrd="0" presId="urn:microsoft.com/office/officeart/2008/layout/LinedList"/>
    <dgm:cxn modelId="{E1BEAA02-13E3-4BBD-834E-A00CDE3E290D}" type="presParOf" srcId="{B7EC8C14-9360-44C0-B160-745B00B97E9D}" destId="{AE20045D-8C5F-4CEA-B6B8-665415FECA53}" srcOrd="0" destOrd="0" presId="urn:microsoft.com/office/officeart/2008/layout/LinedList"/>
    <dgm:cxn modelId="{1C113727-103C-499B-9926-A744C87F4584}" type="presParOf" srcId="{B7EC8C14-9360-44C0-B160-745B00B97E9D}" destId="{498E12E4-ED62-40D7-BA5F-5C01AD2713BB}" srcOrd="1" destOrd="0" presId="urn:microsoft.com/office/officeart/2008/layout/LinedList"/>
    <dgm:cxn modelId="{57844B74-B871-4964-A5B9-B6D87033EC0C}" type="presParOf" srcId="{380CA996-DD0B-44B9-8ADD-E00172DD34CA}" destId="{EF3BF5C0-BD95-4558-87C7-B418B1404095}" srcOrd="6" destOrd="0" presId="urn:microsoft.com/office/officeart/2008/layout/LinedList"/>
    <dgm:cxn modelId="{DF8B5A0D-20D6-4E51-9A53-C3CCDC8EB1B8}" type="presParOf" srcId="{380CA996-DD0B-44B9-8ADD-E00172DD34CA}" destId="{A0C170A8-79BD-44FB-8075-5FC518B4B51B}" srcOrd="7" destOrd="0" presId="urn:microsoft.com/office/officeart/2008/layout/LinedList"/>
    <dgm:cxn modelId="{BC788A55-EB40-49E3-A05C-A73867239820}" type="presParOf" srcId="{A0C170A8-79BD-44FB-8075-5FC518B4B51B}" destId="{5D8C89D4-8251-4E37-84AF-87F74DA2E08C}" srcOrd="0" destOrd="0" presId="urn:microsoft.com/office/officeart/2008/layout/LinedList"/>
    <dgm:cxn modelId="{95E35B2B-1E72-43B0-9625-1F567058265F}" type="presParOf" srcId="{A0C170A8-79BD-44FB-8075-5FC518B4B51B}" destId="{96BCD3AF-AD04-4D8B-BD9C-7B656E05C68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ED5BA8-9AFA-4DDF-9303-5E6A393B0AB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D73FA57-0D1D-4304-A0A4-9456A495E4A6}">
      <dgm:prSet custT="1"/>
      <dgm:spPr/>
      <dgm:t>
        <a:bodyPr/>
        <a:lstStyle/>
        <a:p>
          <a:pPr rtl="0"/>
          <a:r>
            <a:rPr lang="en-US" sz="3200" b="1" dirty="0"/>
            <a:t>Mary Ann Bates</a:t>
          </a:r>
          <a:endParaRPr lang="en-US" sz="3200" b="1" dirty="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  <a:p>
          <a:pPr rtl="0"/>
          <a:r>
            <a: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rPr>
            <a:t>Office of Cradle-to-Career Data</a:t>
          </a:r>
        </a:p>
        <a:p>
          <a:endParaRPr lang="en-US" sz="3200" dirty="0">
            <a:solidFill>
              <a:schemeClr val="tx1"/>
            </a:solidFill>
          </a:endParaRPr>
        </a:p>
      </dgm:t>
    </dgm:pt>
    <dgm:pt modelId="{1C450085-48A6-4242-9AF5-1DD83887FB6F}" type="parTrans" cxnId="{B12F9610-AA6E-4AFE-8109-29B65EB496E2}">
      <dgm:prSet/>
      <dgm:spPr/>
      <dgm:t>
        <a:bodyPr/>
        <a:lstStyle/>
        <a:p>
          <a:endParaRPr lang="en-US"/>
        </a:p>
      </dgm:t>
    </dgm:pt>
    <dgm:pt modelId="{14BD972E-6473-404F-B8CC-6A07A33A6A78}" type="sibTrans" cxnId="{B12F9610-AA6E-4AFE-8109-29B65EB496E2}">
      <dgm:prSet/>
      <dgm:spPr/>
      <dgm:t>
        <a:bodyPr/>
        <a:lstStyle/>
        <a:p>
          <a:endParaRPr lang="en-US"/>
        </a:p>
      </dgm:t>
    </dgm:pt>
    <dgm:pt modelId="{D5460646-DE6A-4089-B1CD-B3812A62CA4B}">
      <dgm:prSet custT="1"/>
      <dgm:spPr/>
      <dgm:t>
        <a:bodyPr/>
        <a:lstStyle/>
        <a:p>
          <a:r>
            <a:rPr lang="en-US" sz="3200" b="1" dirty="0">
              <a:solidFill>
                <a:schemeClr val="tx1"/>
              </a:solidFill>
              <a:latin typeface="+mj-lt"/>
            </a:rPr>
            <a:t>Mary Aguayo</a:t>
          </a:r>
          <a:endParaRPr lang="en-US" sz="3200" dirty="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  <a:p>
          <a:pPr rtl="0"/>
          <a:r>
            <a: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rPr>
            <a:t>California College Guidance Intiative</a:t>
          </a:r>
        </a:p>
        <a:p>
          <a:endParaRPr lang="en-US" sz="3200" b="0" dirty="0">
            <a:solidFill>
              <a:schemeClr val="tx1"/>
            </a:solidFill>
            <a:latin typeface="Aptos Display" panose="02110004020202020204"/>
          </a:endParaRPr>
        </a:p>
      </dgm:t>
    </dgm:pt>
    <dgm:pt modelId="{A8D65AC1-D730-488F-8F30-5420A3185BAA}" type="parTrans" cxnId="{82F6C311-3469-4C90-B0EE-4EB36A4F2DB0}">
      <dgm:prSet/>
      <dgm:spPr/>
      <dgm:t>
        <a:bodyPr/>
        <a:lstStyle/>
        <a:p>
          <a:endParaRPr lang="en-US"/>
        </a:p>
      </dgm:t>
    </dgm:pt>
    <dgm:pt modelId="{862B3286-9CCC-4D39-94E2-30D632FABE8E}" type="sibTrans" cxnId="{82F6C311-3469-4C90-B0EE-4EB36A4F2DB0}">
      <dgm:prSet/>
      <dgm:spPr/>
      <dgm:t>
        <a:bodyPr/>
        <a:lstStyle/>
        <a:p>
          <a:endParaRPr lang="en-US"/>
        </a:p>
      </dgm:t>
    </dgm:pt>
    <dgm:pt modelId="{380CA996-DD0B-44B9-8ADD-E00172DD34CA}" type="pres">
      <dgm:prSet presAssocID="{19ED5BA8-9AFA-4DDF-9303-5E6A393B0AB9}" presName="vert0" presStyleCnt="0">
        <dgm:presLayoutVars>
          <dgm:dir/>
          <dgm:animOne val="branch"/>
          <dgm:animLvl val="lvl"/>
        </dgm:presLayoutVars>
      </dgm:prSet>
      <dgm:spPr/>
    </dgm:pt>
    <dgm:pt modelId="{F091E947-3B12-4C9A-A8E5-95D218B23BA4}" type="pres">
      <dgm:prSet presAssocID="{8D73FA57-0D1D-4304-A0A4-9456A495E4A6}" presName="thickLine" presStyleLbl="alignNode1" presStyleIdx="0" presStyleCnt="2"/>
      <dgm:spPr/>
    </dgm:pt>
    <dgm:pt modelId="{3A484762-439D-40EB-9232-670599A0276F}" type="pres">
      <dgm:prSet presAssocID="{8D73FA57-0D1D-4304-A0A4-9456A495E4A6}" presName="horz1" presStyleCnt="0"/>
      <dgm:spPr/>
    </dgm:pt>
    <dgm:pt modelId="{C314B063-45FC-41B4-BB0B-729FA577880D}" type="pres">
      <dgm:prSet presAssocID="{8D73FA57-0D1D-4304-A0A4-9456A495E4A6}" presName="tx1" presStyleLbl="revTx" presStyleIdx="0" presStyleCnt="2"/>
      <dgm:spPr/>
    </dgm:pt>
    <dgm:pt modelId="{32F128BC-AF80-42D2-9817-0B775E44513B}" type="pres">
      <dgm:prSet presAssocID="{8D73FA57-0D1D-4304-A0A4-9456A495E4A6}" presName="vert1" presStyleCnt="0"/>
      <dgm:spPr/>
    </dgm:pt>
    <dgm:pt modelId="{FDDB64EF-8935-4D96-8AEA-1A92A6835F42}" type="pres">
      <dgm:prSet presAssocID="{D5460646-DE6A-4089-B1CD-B3812A62CA4B}" presName="thickLine" presStyleLbl="alignNode1" presStyleIdx="1" presStyleCnt="2"/>
      <dgm:spPr/>
    </dgm:pt>
    <dgm:pt modelId="{EC895107-7D27-4AAA-91E8-E4CE79474983}" type="pres">
      <dgm:prSet presAssocID="{D5460646-DE6A-4089-B1CD-B3812A62CA4B}" presName="horz1" presStyleCnt="0"/>
      <dgm:spPr/>
    </dgm:pt>
    <dgm:pt modelId="{1ED85ACC-D65D-4AD7-974D-71A76614923E}" type="pres">
      <dgm:prSet presAssocID="{D5460646-DE6A-4089-B1CD-B3812A62CA4B}" presName="tx1" presStyleLbl="revTx" presStyleIdx="1" presStyleCnt="2"/>
      <dgm:spPr/>
    </dgm:pt>
    <dgm:pt modelId="{CF2B85A2-9527-4429-BB5F-9AE92D393E05}" type="pres">
      <dgm:prSet presAssocID="{D5460646-DE6A-4089-B1CD-B3812A62CA4B}" presName="vert1" presStyleCnt="0"/>
      <dgm:spPr/>
    </dgm:pt>
  </dgm:ptLst>
  <dgm:cxnLst>
    <dgm:cxn modelId="{B12F9610-AA6E-4AFE-8109-29B65EB496E2}" srcId="{19ED5BA8-9AFA-4DDF-9303-5E6A393B0AB9}" destId="{8D73FA57-0D1D-4304-A0A4-9456A495E4A6}" srcOrd="0" destOrd="0" parTransId="{1C450085-48A6-4242-9AF5-1DD83887FB6F}" sibTransId="{14BD972E-6473-404F-B8CC-6A07A33A6A78}"/>
    <dgm:cxn modelId="{82F6C311-3469-4C90-B0EE-4EB36A4F2DB0}" srcId="{19ED5BA8-9AFA-4DDF-9303-5E6A393B0AB9}" destId="{D5460646-DE6A-4089-B1CD-B3812A62CA4B}" srcOrd="1" destOrd="0" parTransId="{A8D65AC1-D730-488F-8F30-5420A3185BAA}" sibTransId="{862B3286-9CCC-4D39-94E2-30D632FABE8E}"/>
    <dgm:cxn modelId="{A326FC4E-2D97-48CF-A524-59BF391A9F93}" type="presOf" srcId="{D5460646-DE6A-4089-B1CD-B3812A62CA4B}" destId="{1ED85ACC-D65D-4AD7-974D-71A76614923E}" srcOrd="0" destOrd="0" presId="urn:microsoft.com/office/officeart/2008/layout/LinedList"/>
    <dgm:cxn modelId="{5C775A73-84FB-4377-B22D-D4A48E865A90}" type="presOf" srcId="{8D73FA57-0D1D-4304-A0A4-9456A495E4A6}" destId="{C314B063-45FC-41B4-BB0B-729FA577880D}" srcOrd="0" destOrd="0" presId="urn:microsoft.com/office/officeart/2008/layout/LinedList"/>
    <dgm:cxn modelId="{01331275-3547-4830-9C3D-892BC01F954E}" type="presOf" srcId="{19ED5BA8-9AFA-4DDF-9303-5E6A393B0AB9}" destId="{380CA996-DD0B-44B9-8ADD-E00172DD34CA}" srcOrd="0" destOrd="0" presId="urn:microsoft.com/office/officeart/2008/layout/LinedList"/>
    <dgm:cxn modelId="{27B31171-F8B5-45E4-BFF8-66CBFA545002}" type="presParOf" srcId="{380CA996-DD0B-44B9-8ADD-E00172DD34CA}" destId="{F091E947-3B12-4C9A-A8E5-95D218B23BA4}" srcOrd="0" destOrd="0" presId="urn:microsoft.com/office/officeart/2008/layout/LinedList"/>
    <dgm:cxn modelId="{2E08721D-4568-4984-AE24-40C8654C86AD}" type="presParOf" srcId="{380CA996-DD0B-44B9-8ADD-E00172DD34CA}" destId="{3A484762-439D-40EB-9232-670599A0276F}" srcOrd="1" destOrd="0" presId="urn:microsoft.com/office/officeart/2008/layout/LinedList"/>
    <dgm:cxn modelId="{21A6C9E4-7AE8-42AE-B1B6-586B74A3E086}" type="presParOf" srcId="{3A484762-439D-40EB-9232-670599A0276F}" destId="{C314B063-45FC-41B4-BB0B-729FA577880D}" srcOrd="0" destOrd="0" presId="urn:microsoft.com/office/officeart/2008/layout/LinedList"/>
    <dgm:cxn modelId="{6CF432B5-1E86-4896-BC43-F6652D664348}" type="presParOf" srcId="{3A484762-439D-40EB-9232-670599A0276F}" destId="{32F128BC-AF80-42D2-9817-0B775E44513B}" srcOrd="1" destOrd="0" presId="urn:microsoft.com/office/officeart/2008/layout/LinedList"/>
    <dgm:cxn modelId="{1790BE13-02D5-4BE3-9D81-B928A5B7EB87}" type="presParOf" srcId="{380CA996-DD0B-44B9-8ADD-E00172DD34CA}" destId="{FDDB64EF-8935-4D96-8AEA-1A92A6835F42}" srcOrd="2" destOrd="0" presId="urn:microsoft.com/office/officeart/2008/layout/LinedList"/>
    <dgm:cxn modelId="{EF38F177-FC96-4169-B2DA-4B466988F73D}" type="presParOf" srcId="{380CA996-DD0B-44B9-8ADD-E00172DD34CA}" destId="{EC895107-7D27-4AAA-91E8-E4CE79474983}" srcOrd="3" destOrd="0" presId="urn:microsoft.com/office/officeart/2008/layout/LinedList"/>
    <dgm:cxn modelId="{B00DE65F-7ABC-4357-B102-E8CA8502DACC}" type="presParOf" srcId="{EC895107-7D27-4AAA-91E8-E4CE79474983}" destId="{1ED85ACC-D65D-4AD7-974D-71A76614923E}" srcOrd="0" destOrd="0" presId="urn:microsoft.com/office/officeart/2008/layout/LinedList"/>
    <dgm:cxn modelId="{5AED3E04-252F-4C32-A066-0E5543718E94}" type="presParOf" srcId="{EC895107-7D27-4AAA-91E8-E4CE79474983}" destId="{CF2B85A2-9527-4429-BB5F-9AE92D393E0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1B8900-6267-49B5-A4B7-953CEE8A0DE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D23731D-BB17-4308-869A-91C5A117D04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WestEd will send you an email with links to other webinars in the series</a:t>
          </a:r>
        </a:p>
      </dgm:t>
    </dgm:pt>
    <dgm:pt modelId="{5D0A2852-AF0E-4A1C-83B9-08489A49EFD0}" type="parTrans" cxnId="{8230F94D-4C3D-4C4C-AA42-D5C0E1B7199F}">
      <dgm:prSet/>
      <dgm:spPr/>
      <dgm:t>
        <a:bodyPr/>
        <a:lstStyle/>
        <a:p>
          <a:endParaRPr lang="en-US"/>
        </a:p>
      </dgm:t>
    </dgm:pt>
    <dgm:pt modelId="{4D14C3CF-6810-474A-AAE6-6DD8DB0756B8}" type="sibTrans" cxnId="{8230F94D-4C3D-4C4C-AA42-D5C0E1B7199F}">
      <dgm:prSet/>
      <dgm:spPr/>
      <dgm:t>
        <a:bodyPr/>
        <a:lstStyle/>
        <a:p>
          <a:endParaRPr lang="en-US"/>
        </a:p>
      </dgm:t>
    </dgm:pt>
    <dgm:pt modelId="{E4DAE0CF-8F90-43BC-924A-20381A8787F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You can view and share this webinar </a:t>
          </a:r>
        </a:p>
      </dgm:t>
    </dgm:pt>
    <dgm:pt modelId="{160AE81F-B5AD-4ED4-9C3C-40A7243F27CB}" type="parTrans" cxnId="{9F75A4CD-A13B-4708-AE93-4863AA69F11E}">
      <dgm:prSet/>
      <dgm:spPr/>
      <dgm:t>
        <a:bodyPr/>
        <a:lstStyle/>
        <a:p>
          <a:endParaRPr lang="en-US"/>
        </a:p>
      </dgm:t>
    </dgm:pt>
    <dgm:pt modelId="{8CD2E2E3-4BA3-4CCC-9A5C-DD098C04F0AD}" type="sibTrans" cxnId="{9F75A4CD-A13B-4708-AE93-4863AA69F11E}">
      <dgm:prSet/>
      <dgm:spPr/>
      <dgm:t>
        <a:bodyPr/>
        <a:lstStyle/>
        <a:p>
          <a:endParaRPr lang="en-US"/>
        </a:p>
      </dgm:t>
    </dgm:pt>
    <dgm:pt modelId="{D1EA29AD-994E-4262-9215-DDA3E9033164}">
      <dgm:prSet phldr="0"/>
      <dgm:spPr/>
      <dgm:t>
        <a:bodyPr/>
        <a:lstStyle/>
        <a:p>
          <a:pPr rtl="0"/>
          <a:r>
            <a:rPr lang="en-US" dirty="0">
              <a:latin typeface="Aptos Display" panose="02110004020202020204"/>
            </a:rPr>
            <a:t>Next Webinar on the Research &amp; Analytics Function will be December 17 </a:t>
          </a:r>
        </a:p>
      </dgm:t>
    </dgm:pt>
    <dgm:pt modelId="{02F6D2BA-F118-4641-88EC-EE04EE3A7853}" type="parTrans" cxnId="{882532FA-EA13-483C-8A72-A9BB1AA4F453}">
      <dgm:prSet/>
      <dgm:spPr/>
      <dgm:t>
        <a:bodyPr/>
        <a:lstStyle/>
        <a:p>
          <a:endParaRPr lang="en-US"/>
        </a:p>
      </dgm:t>
    </dgm:pt>
    <dgm:pt modelId="{D4B9A36F-F56B-4328-AF18-048ABA4D9C95}" type="sibTrans" cxnId="{882532FA-EA13-483C-8A72-A9BB1AA4F453}">
      <dgm:prSet/>
      <dgm:spPr/>
      <dgm:t>
        <a:bodyPr/>
        <a:lstStyle/>
        <a:p>
          <a:endParaRPr lang="en-US"/>
        </a:p>
      </dgm:t>
    </dgm:pt>
    <dgm:pt modelId="{773C571D-EC4E-446C-B5D3-11BDABCF5A61}" type="pres">
      <dgm:prSet presAssocID="{F01B8900-6267-49B5-A4B7-953CEE8A0DE1}" presName="root" presStyleCnt="0">
        <dgm:presLayoutVars>
          <dgm:dir/>
          <dgm:resizeHandles val="exact"/>
        </dgm:presLayoutVars>
      </dgm:prSet>
      <dgm:spPr/>
    </dgm:pt>
    <dgm:pt modelId="{AB705733-3475-40A9-A22F-67DEB5F761DA}" type="pres">
      <dgm:prSet presAssocID="{2D23731D-BB17-4308-869A-91C5A117D04A}" presName="compNode" presStyleCnt="0"/>
      <dgm:spPr/>
    </dgm:pt>
    <dgm:pt modelId="{5248A04A-34A9-4CDC-B23C-E5BCC043BD41}" type="pres">
      <dgm:prSet presAssocID="{2D23731D-BB17-4308-869A-91C5A117D04A}" presName="bgRect" presStyleLbl="bgShp" presStyleIdx="0" presStyleCnt="3"/>
      <dgm:spPr/>
    </dgm:pt>
    <dgm:pt modelId="{17D30EB0-75CE-4957-8AE4-BD045B398EBD}" type="pres">
      <dgm:prSet presAssocID="{2D23731D-BB17-4308-869A-91C5A117D04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ipboard outline"/>
        </a:ext>
      </dgm:extLst>
    </dgm:pt>
    <dgm:pt modelId="{58FF3AF7-FC42-4364-B0ED-BB09B9C69ABF}" type="pres">
      <dgm:prSet presAssocID="{2D23731D-BB17-4308-869A-91C5A117D04A}" presName="spaceRect" presStyleCnt="0"/>
      <dgm:spPr/>
    </dgm:pt>
    <dgm:pt modelId="{A883A879-3411-49E5-980C-7BE03A569ED6}" type="pres">
      <dgm:prSet presAssocID="{2D23731D-BB17-4308-869A-91C5A117D04A}" presName="parTx" presStyleLbl="revTx" presStyleIdx="0" presStyleCnt="3">
        <dgm:presLayoutVars>
          <dgm:chMax val="0"/>
          <dgm:chPref val="0"/>
        </dgm:presLayoutVars>
      </dgm:prSet>
      <dgm:spPr/>
    </dgm:pt>
    <dgm:pt modelId="{3B90422C-0D34-471E-9C5B-BC84340725ED}" type="pres">
      <dgm:prSet presAssocID="{4D14C3CF-6810-474A-AAE6-6DD8DB0756B8}" presName="sibTrans" presStyleCnt="0"/>
      <dgm:spPr/>
    </dgm:pt>
    <dgm:pt modelId="{67F763C8-713F-45E4-952C-93D0EB03F25D}" type="pres">
      <dgm:prSet presAssocID="{E4DAE0CF-8F90-43BC-924A-20381A8787FF}" presName="compNode" presStyleCnt="0"/>
      <dgm:spPr/>
    </dgm:pt>
    <dgm:pt modelId="{B556DCCE-B168-4DC9-B0D5-09915A7B87F6}" type="pres">
      <dgm:prSet presAssocID="{E4DAE0CF-8F90-43BC-924A-20381A8787FF}" presName="bgRect" presStyleLbl="bgShp" presStyleIdx="1" presStyleCnt="3" custLinFactNeighborX="0" custLinFactNeighborY="5003"/>
      <dgm:spPr/>
    </dgm:pt>
    <dgm:pt modelId="{FE48AEFA-F759-4886-8FFD-36AD72161348}" type="pres">
      <dgm:prSet presAssocID="{E4DAE0CF-8F90-43BC-924A-20381A8787F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rytelling outline"/>
        </a:ext>
      </dgm:extLst>
    </dgm:pt>
    <dgm:pt modelId="{7F1E7D51-EB57-4123-9D66-DD0B7EBEAA8C}" type="pres">
      <dgm:prSet presAssocID="{E4DAE0CF-8F90-43BC-924A-20381A8787FF}" presName="spaceRect" presStyleCnt="0"/>
      <dgm:spPr/>
    </dgm:pt>
    <dgm:pt modelId="{D7417DD7-ABC5-4911-800F-1DA45AF7CF1A}" type="pres">
      <dgm:prSet presAssocID="{E4DAE0CF-8F90-43BC-924A-20381A8787FF}" presName="parTx" presStyleLbl="revTx" presStyleIdx="1" presStyleCnt="3">
        <dgm:presLayoutVars>
          <dgm:chMax val="0"/>
          <dgm:chPref val="0"/>
        </dgm:presLayoutVars>
      </dgm:prSet>
      <dgm:spPr/>
    </dgm:pt>
    <dgm:pt modelId="{B13BCFA8-4576-49D1-97B3-DB1D4A3760A3}" type="pres">
      <dgm:prSet presAssocID="{8CD2E2E3-4BA3-4CCC-9A5C-DD098C04F0AD}" presName="sibTrans" presStyleCnt="0"/>
      <dgm:spPr/>
    </dgm:pt>
    <dgm:pt modelId="{CA34A781-93F7-449F-82C1-D6E19EAE4F27}" type="pres">
      <dgm:prSet presAssocID="{D1EA29AD-994E-4262-9215-DDA3E9033164}" presName="compNode" presStyleCnt="0"/>
      <dgm:spPr/>
    </dgm:pt>
    <dgm:pt modelId="{BD538BE5-3A16-485A-B1ED-711CA6631E00}" type="pres">
      <dgm:prSet presAssocID="{D1EA29AD-994E-4262-9215-DDA3E9033164}" presName="bgRect" presStyleLbl="bgShp" presStyleIdx="2" presStyleCnt="3"/>
      <dgm:spPr/>
    </dgm:pt>
    <dgm:pt modelId="{625902AD-B20B-4983-802B-B4DA5E81297E}" type="pres">
      <dgm:prSet presAssocID="{D1EA29AD-994E-4262-9215-DDA3E903316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ily calendar outline"/>
        </a:ext>
      </dgm:extLst>
    </dgm:pt>
    <dgm:pt modelId="{418B36C0-5E09-4586-89BB-51FCB9C7ABB6}" type="pres">
      <dgm:prSet presAssocID="{D1EA29AD-994E-4262-9215-DDA3E9033164}" presName="spaceRect" presStyleCnt="0"/>
      <dgm:spPr/>
    </dgm:pt>
    <dgm:pt modelId="{F7315964-998A-4035-8EA8-81149115B77D}" type="pres">
      <dgm:prSet presAssocID="{D1EA29AD-994E-4262-9215-DDA3E903316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508930C-A20F-4555-8D67-772217DE6EA6}" type="presOf" srcId="{F01B8900-6267-49B5-A4B7-953CEE8A0DE1}" destId="{773C571D-EC4E-446C-B5D3-11BDABCF5A61}" srcOrd="0" destOrd="0" presId="urn:microsoft.com/office/officeart/2018/2/layout/IconVerticalSolidList"/>
    <dgm:cxn modelId="{8230F94D-4C3D-4C4C-AA42-D5C0E1B7199F}" srcId="{F01B8900-6267-49B5-A4B7-953CEE8A0DE1}" destId="{2D23731D-BB17-4308-869A-91C5A117D04A}" srcOrd="0" destOrd="0" parTransId="{5D0A2852-AF0E-4A1C-83B9-08489A49EFD0}" sibTransId="{4D14C3CF-6810-474A-AAE6-6DD8DB0756B8}"/>
    <dgm:cxn modelId="{AA677773-1D72-4BFD-9468-B82C3F2AC1DC}" type="presOf" srcId="{D1EA29AD-994E-4262-9215-DDA3E9033164}" destId="{F7315964-998A-4035-8EA8-81149115B77D}" srcOrd="0" destOrd="0" presId="urn:microsoft.com/office/officeart/2018/2/layout/IconVerticalSolidList"/>
    <dgm:cxn modelId="{9F75A4CD-A13B-4708-AE93-4863AA69F11E}" srcId="{F01B8900-6267-49B5-A4B7-953CEE8A0DE1}" destId="{E4DAE0CF-8F90-43BC-924A-20381A8787FF}" srcOrd="1" destOrd="0" parTransId="{160AE81F-B5AD-4ED4-9C3C-40A7243F27CB}" sibTransId="{8CD2E2E3-4BA3-4CCC-9A5C-DD098C04F0AD}"/>
    <dgm:cxn modelId="{A7895BDF-D145-4959-86C5-435C27A75398}" type="presOf" srcId="{E4DAE0CF-8F90-43BC-924A-20381A8787FF}" destId="{D7417DD7-ABC5-4911-800F-1DA45AF7CF1A}" srcOrd="0" destOrd="0" presId="urn:microsoft.com/office/officeart/2018/2/layout/IconVerticalSolidList"/>
    <dgm:cxn modelId="{02D893F1-BECE-4C6B-B4CF-34E9BB6DDFA1}" type="presOf" srcId="{2D23731D-BB17-4308-869A-91C5A117D04A}" destId="{A883A879-3411-49E5-980C-7BE03A569ED6}" srcOrd="0" destOrd="0" presId="urn:microsoft.com/office/officeart/2018/2/layout/IconVerticalSolidList"/>
    <dgm:cxn modelId="{882532FA-EA13-483C-8A72-A9BB1AA4F453}" srcId="{F01B8900-6267-49B5-A4B7-953CEE8A0DE1}" destId="{D1EA29AD-994E-4262-9215-DDA3E9033164}" srcOrd="2" destOrd="0" parTransId="{02F6D2BA-F118-4641-88EC-EE04EE3A7853}" sibTransId="{D4B9A36F-F56B-4328-AF18-048ABA4D9C95}"/>
    <dgm:cxn modelId="{0D4C249D-0309-4F9F-82EF-F91A590062E9}" type="presParOf" srcId="{773C571D-EC4E-446C-B5D3-11BDABCF5A61}" destId="{AB705733-3475-40A9-A22F-67DEB5F761DA}" srcOrd="0" destOrd="0" presId="urn:microsoft.com/office/officeart/2018/2/layout/IconVerticalSolidList"/>
    <dgm:cxn modelId="{D0DAF043-48EB-4353-B647-A058560481DE}" type="presParOf" srcId="{AB705733-3475-40A9-A22F-67DEB5F761DA}" destId="{5248A04A-34A9-4CDC-B23C-E5BCC043BD41}" srcOrd="0" destOrd="0" presId="urn:microsoft.com/office/officeart/2018/2/layout/IconVerticalSolidList"/>
    <dgm:cxn modelId="{CBE8C68B-722D-4E49-8814-FA8BF563D27D}" type="presParOf" srcId="{AB705733-3475-40A9-A22F-67DEB5F761DA}" destId="{17D30EB0-75CE-4957-8AE4-BD045B398EBD}" srcOrd="1" destOrd="0" presId="urn:microsoft.com/office/officeart/2018/2/layout/IconVerticalSolidList"/>
    <dgm:cxn modelId="{B8B428AD-E0A8-4668-986A-C220719F1AB5}" type="presParOf" srcId="{AB705733-3475-40A9-A22F-67DEB5F761DA}" destId="{58FF3AF7-FC42-4364-B0ED-BB09B9C69ABF}" srcOrd="2" destOrd="0" presId="urn:microsoft.com/office/officeart/2018/2/layout/IconVerticalSolidList"/>
    <dgm:cxn modelId="{F9C3DB4F-E7C1-4308-B365-C5C91AD5FF29}" type="presParOf" srcId="{AB705733-3475-40A9-A22F-67DEB5F761DA}" destId="{A883A879-3411-49E5-980C-7BE03A569ED6}" srcOrd="3" destOrd="0" presId="urn:microsoft.com/office/officeart/2018/2/layout/IconVerticalSolidList"/>
    <dgm:cxn modelId="{63CE8AFB-8A4E-4AEF-89DD-FFDE7733F5B3}" type="presParOf" srcId="{773C571D-EC4E-446C-B5D3-11BDABCF5A61}" destId="{3B90422C-0D34-471E-9C5B-BC84340725ED}" srcOrd="1" destOrd="0" presId="urn:microsoft.com/office/officeart/2018/2/layout/IconVerticalSolidList"/>
    <dgm:cxn modelId="{E809B350-014D-4874-B690-0B8B81DC9BA7}" type="presParOf" srcId="{773C571D-EC4E-446C-B5D3-11BDABCF5A61}" destId="{67F763C8-713F-45E4-952C-93D0EB03F25D}" srcOrd="2" destOrd="0" presId="urn:microsoft.com/office/officeart/2018/2/layout/IconVerticalSolidList"/>
    <dgm:cxn modelId="{E9CE7028-EEC8-463A-B1A7-BC67D8790D5A}" type="presParOf" srcId="{67F763C8-713F-45E4-952C-93D0EB03F25D}" destId="{B556DCCE-B168-4DC9-B0D5-09915A7B87F6}" srcOrd="0" destOrd="0" presId="urn:microsoft.com/office/officeart/2018/2/layout/IconVerticalSolidList"/>
    <dgm:cxn modelId="{034609C7-6235-4046-93BE-439AB5D1559E}" type="presParOf" srcId="{67F763C8-713F-45E4-952C-93D0EB03F25D}" destId="{FE48AEFA-F759-4886-8FFD-36AD72161348}" srcOrd="1" destOrd="0" presId="urn:microsoft.com/office/officeart/2018/2/layout/IconVerticalSolidList"/>
    <dgm:cxn modelId="{23CA0230-A959-494D-BBEA-DA7BE1AF8384}" type="presParOf" srcId="{67F763C8-713F-45E4-952C-93D0EB03F25D}" destId="{7F1E7D51-EB57-4123-9D66-DD0B7EBEAA8C}" srcOrd="2" destOrd="0" presId="urn:microsoft.com/office/officeart/2018/2/layout/IconVerticalSolidList"/>
    <dgm:cxn modelId="{36DF5363-5E91-4218-BF1F-360043C38E89}" type="presParOf" srcId="{67F763C8-713F-45E4-952C-93D0EB03F25D}" destId="{D7417DD7-ABC5-4911-800F-1DA45AF7CF1A}" srcOrd="3" destOrd="0" presId="urn:microsoft.com/office/officeart/2018/2/layout/IconVerticalSolidList"/>
    <dgm:cxn modelId="{D1385D9D-7C42-49A3-9C50-6D7A99C3FDED}" type="presParOf" srcId="{773C571D-EC4E-446C-B5D3-11BDABCF5A61}" destId="{B13BCFA8-4576-49D1-97B3-DB1D4A3760A3}" srcOrd="3" destOrd="0" presId="urn:microsoft.com/office/officeart/2018/2/layout/IconVerticalSolidList"/>
    <dgm:cxn modelId="{13807737-5E34-4261-8E6C-2CBAC0316151}" type="presParOf" srcId="{773C571D-EC4E-446C-B5D3-11BDABCF5A61}" destId="{CA34A781-93F7-449F-82C1-D6E19EAE4F27}" srcOrd="4" destOrd="0" presId="urn:microsoft.com/office/officeart/2018/2/layout/IconVerticalSolidList"/>
    <dgm:cxn modelId="{7FA6B438-0178-48DA-8149-73A1905FF111}" type="presParOf" srcId="{CA34A781-93F7-449F-82C1-D6E19EAE4F27}" destId="{BD538BE5-3A16-485A-B1ED-711CA6631E00}" srcOrd="0" destOrd="0" presId="urn:microsoft.com/office/officeart/2018/2/layout/IconVerticalSolidList"/>
    <dgm:cxn modelId="{D12A9787-E288-4CA7-9FBF-579188EC3283}" type="presParOf" srcId="{CA34A781-93F7-449F-82C1-D6E19EAE4F27}" destId="{625902AD-B20B-4983-802B-B4DA5E81297E}" srcOrd="1" destOrd="0" presId="urn:microsoft.com/office/officeart/2018/2/layout/IconVerticalSolidList"/>
    <dgm:cxn modelId="{AB239164-4F91-4B21-8A94-964F4BDEF26C}" type="presParOf" srcId="{CA34A781-93F7-449F-82C1-D6E19EAE4F27}" destId="{418B36C0-5E09-4586-89BB-51FCB9C7ABB6}" srcOrd="2" destOrd="0" presId="urn:microsoft.com/office/officeart/2018/2/layout/IconVerticalSolidList"/>
    <dgm:cxn modelId="{55D47775-4629-4837-B57D-AE7F8F863306}" type="presParOf" srcId="{CA34A781-93F7-449F-82C1-D6E19EAE4F27}" destId="{F7315964-998A-4035-8EA8-81149115B7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91E947-3B12-4C9A-A8E5-95D218B23BA4}">
      <dsp:nvSpPr>
        <dsp:cNvPr id="0" name=""/>
        <dsp:cNvSpPr/>
      </dsp:nvSpPr>
      <dsp:spPr>
        <a:xfrm>
          <a:off x="0" y="0"/>
          <a:ext cx="67976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4B063-45FC-41B4-BB0B-729FA577880D}">
      <dsp:nvSpPr>
        <dsp:cNvPr id="0" name=""/>
        <dsp:cNvSpPr/>
      </dsp:nvSpPr>
      <dsp:spPr>
        <a:xfrm>
          <a:off x="0" y="0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  <a:latin typeface="+mj-lt"/>
            </a:rPr>
            <a:t>Actionable Intelligence for Social Policy (AISP) 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0" y="0"/>
        <a:ext cx="6797675" cy="1412477"/>
      </dsp:txXfrm>
    </dsp:sp>
    <dsp:sp modelId="{FDDB64EF-8935-4D96-8AEA-1A92A6835F42}">
      <dsp:nvSpPr>
        <dsp:cNvPr id="0" name=""/>
        <dsp:cNvSpPr/>
      </dsp:nvSpPr>
      <dsp:spPr>
        <a:xfrm>
          <a:off x="0" y="1412478"/>
          <a:ext cx="6797675" cy="0"/>
        </a:xfrm>
        <a:prstGeom prst="line">
          <a:avLst/>
        </a:prstGeom>
        <a:solidFill>
          <a:schemeClr val="accent2">
            <a:hueOff val="27669"/>
            <a:satOff val="8768"/>
            <a:lumOff val="2483"/>
            <a:alphaOff val="0"/>
          </a:schemeClr>
        </a:solidFill>
        <a:ln w="15875" cap="flat" cmpd="sng" algn="ctr">
          <a:solidFill>
            <a:schemeClr val="accent2">
              <a:hueOff val="27669"/>
              <a:satOff val="8768"/>
              <a:lumOff val="24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85ACC-D65D-4AD7-974D-71A76614923E}">
      <dsp:nvSpPr>
        <dsp:cNvPr id="0" name=""/>
        <dsp:cNvSpPr/>
      </dsp:nvSpPr>
      <dsp:spPr>
        <a:xfrm>
          <a:off x="0" y="1412477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  <a:latin typeface="+mj-lt"/>
            </a:rPr>
            <a:t>Data Quality Campaign (DQC)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0" y="1412477"/>
        <a:ext cx="6797675" cy="1412477"/>
      </dsp:txXfrm>
    </dsp:sp>
    <dsp:sp modelId="{9ECEFD6B-D2C4-4B9B-A408-F45FFB6FBCF3}">
      <dsp:nvSpPr>
        <dsp:cNvPr id="0" name=""/>
        <dsp:cNvSpPr/>
      </dsp:nvSpPr>
      <dsp:spPr>
        <a:xfrm>
          <a:off x="0" y="2824956"/>
          <a:ext cx="6797675" cy="0"/>
        </a:xfrm>
        <a:prstGeom prst="line">
          <a:avLst/>
        </a:prstGeom>
        <a:solidFill>
          <a:schemeClr val="accent2">
            <a:hueOff val="55339"/>
            <a:satOff val="17535"/>
            <a:lumOff val="4965"/>
            <a:alphaOff val="0"/>
          </a:schemeClr>
        </a:solidFill>
        <a:ln w="15875" cap="flat" cmpd="sng" algn="ctr">
          <a:solidFill>
            <a:schemeClr val="accent2">
              <a:hueOff val="55339"/>
              <a:satOff val="17535"/>
              <a:lumOff val="49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0045D-8C5F-4CEA-B6B8-665415FECA53}">
      <dsp:nvSpPr>
        <dsp:cNvPr id="0" name=""/>
        <dsp:cNvSpPr/>
      </dsp:nvSpPr>
      <dsp:spPr>
        <a:xfrm>
          <a:off x="0" y="2824955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  <a:latin typeface="+mj-lt"/>
            </a:rPr>
            <a:t>Education Commission for the States (ECS) 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0" y="2824955"/>
        <a:ext cx="6797675" cy="1412477"/>
      </dsp:txXfrm>
    </dsp:sp>
    <dsp:sp modelId="{EF3BF5C0-BD95-4558-87C7-B418B1404095}">
      <dsp:nvSpPr>
        <dsp:cNvPr id="0" name=""/>
        <dsp:cNvSpPr/>
      </dsp:nvSpPr>
      <dsp:spPr>
        <a:xfrm>
          <a:off x="0" y="4237434"/>
          <a:ext cx="6797675" cy="0"/>
        </a:xfrm>
        <a:prstGeom prst="line">
          <a:avLst/>
        </a:prstGeom>
        <a:solidFill>
          <a:schemeClr val="accent2">
            <a:hueOff val="83008"/>
            <a:satOff val="26303"/>
            <a:lumOff val="7448"/>
            <a:alphaOff val="0"/>
          </a:schemeClr>
        </a:solidFill>
        <a:ln w="15875" cap="flat" cmpd="sng" algn="ctr">
          <a:solidFill>
            <a:schemeClr val="accent2">
              <a:hueOff val="83008"/>
              <a:satOff val="26303"/>
              <a:lumOff val="74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8C89D4-8251-4E37-84AF-87F74DA2E08C}">
      <dsp:nvSpPr>
        <dsp:cNvPr id="0" name=""/>
        <dsp:cNvSpPr/>
      </dsp:nvSpPr>
      <dsp:spPr>
        <a:xfrm>
          <a:off x="0" y="4237433"/>
          <a:ext cx="6797675" cy="1412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  <a:latin typeface="+mj-lt"/>
            </a:rPr>
            <a:t>WestEd’s Data Integration Support Center (DISC)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0" y="4237433"/>
        <a:ext cx="6797675" cy="14124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91E947-3B12-4C9A-A8E5-95D218B23BA4}">
      <dsp:nvSpPr>
        <dsp:cNvPr id="0" name=""/>
        <dsp:cNvSpPr/>
      </dsp:nvSpPr>
      <dsp:spPr>
        <a:xfrm>
          <a:off x="0" y="0"/>
          <a:ext cx="67976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4B063-45FC-41B4-BB0B-729FA577880D}">
      <dsp:nvSpPr>
        <dsp:cNvPr id="0" name=""/>
        <dsp:cNvSpPr/>
      </dsp:nvSpPr>
      <dsp:spPr>
        <a:xfrm>
          <a:off x="0" y="0"/>
          <a:ext cx="6797675" cy="2824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Mary Ann Bates</a:t>
          </a:r>
          <a:endParaRPr lang="en-US" sz="3200" b="1" kern="1200" dirty="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rPr>
            <a:t>Office of Cradle-to-Career Data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solidFill>
              <a:schemeClr val="tx1"/>
            </a:solidFill>
          </a:endParaRPr>
        </a:p>
      </dsp:txBody>
      <dsp:txXfrm>
        <a:off x="0" y="0"/>
        <a:ext cx="6797675" cy="2824955"/>
      </dsp:txXfrm>
    </dsp:sp>
    <dsp:sp modelId="{FDDB64EF-8935-4D96-8AEA-1A92A6835F42}">
      <dsp:nvSpPr>
        <dsp:cNvPr id="0" name=""/>
        <dsp:cNvSpPr/>
      </dsp:nvSpPr>
      <dsp:spPr>
        <a:xfrm>
          <a:off x="0" y="2824955"/>
          <a:ext cx="6797675" cy="0"/>
        </a:xfrm>
        <a:prstGeom prst="line">
          <a:avLst/>
        </a:prstGeom>
        <a:solidFill>
          <a:schemeClr val="accent2">
            <a:hueOff val="83008"/>
            <a:satOff val="26303"/>
            <a:lumOff val="7448"/>
            <a:alphaOff val="0"/>
          </a:schemeClr>
        </a:solidFill>
        <a:ln w="15875" cap="flat" cmpd="sng" algn="ctr">
          <a:solidFill>
            <a:schemeClr val="accent2">
              <a:hueOff val="83008"/>
              <a:satOff val="26303"/>
              <a:lumOff val="74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85ACC-D65D-4AD7-974D-71A76614923E}">
      <dsp:nvSpPr>
        <dsp:cNvPr id="0" name=""/>
        <dsp:cNvSpPr/>
      </dsp:nvSpPr>
      <dsp:spPr>
        <a:xfrm>
          <a:off x="0" y="2824955"/>
          <a:ext cx="6797675" cy="2824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+mj-lt"/>
            </a:rPr>
            <a:t>Mary Aguayo</a:t>
          </a:r>
          <a:endParaRPr lang="en-US" sz="3200" kern="1200" dirty="0">
            <a:solidFill>
              <a:schemeClr val="tx1">
                <a:lumMod val="50000"/>
                <a:lumOff val="50000"/>
              </a:schemeClr>
            </a:solidFill>
            <a:latin typeface="+mj-lt"/>
          </a:endParaRPr>
        </a:p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rPr>
            <a:t>California College Guidance Intiative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b="0" kern="1200" dirty="0">
            <a:solidFill>
              <a:schemeClr val="tx1"/>
            </a:solidFill>
            <a:latin typeface="Aptos Display" panose="02110004020202020204"/>
          </a:endParaRPr>
        </a:p>
      </dsp:txBody>
      <dsp:txXfrm>
        <a:off x="0" y="2824955"/>
        <a:ext cx="6797675" cy="28249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48A04A-34A9-4CDC-B23C-E5BCC043BD41}">
      <dsp:nvSpPr>
        <dsp:cNvPr id="0" name=""/>
        <dsp:cNvSpPr/>
      </dsp:nvSpPr>
      <dsp:spPr>
        <a:xfrm>
          <a:off x="0" y="491"/>
          <a:ext cx="10058399" cy="114906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30EB0-75CE-4957-8AE4-BD045B398EBD}">
      <dsp:nvSpPr>
        <dsp:cNvPr id="0" name=""/>
        <dsp:cNvSpPr/>
      </dsp:nvSpPr>
      <dsp:spPr>
        <a:xfrm>
          <a:off x="347593" y="259031"/>
          <a:ext cx="631988" cy="6319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83A879-3411-49E5-980C-7BE03A569ED6}">
      <dsp:nvSpPr>
        <dsp:cNvPr id="0" name=""/>
        <dsp:cNvSpPr/>
      </dsp:nvSpPr>
      <dsp:spPr>
        <a:xfrm>
          <a:off x="1327175" y="491"/>
          <a:ext cx="8731224" cy="1149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10" tIns="121610" rIns="121610" bIns="12161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WestEd will send you an email with links to other webinars in the series</a:t>
          </a:r>
        </a:p>
      </dsp:txBody>
      <dsp:txXfrm>
        <a:off x="1327175" y="491"/>
        <a:ext cx="8731224" cy="1149069"/>
      </dsp:txXfrm>
    </dsp:sp>
    <dsp:sp modelId="{B556DCCE-B168-4DC9-B0D5-09915A7B87F6}">
      <dsp:nvSpPr>
        <dsp:cNvPr id="0" name=""/>
        <dsp:cNvSpPr/>
      </dsp:nvSpPr>
      <dsp:spPr>
        <a:xfrm>
          <a:off x="0" y="1494315"/>
          <a:ext cx="10058399" cy="114906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48AEFA-F759-4886-8FFD-36AD72161348}">
      <dsp:nvSpPr>
        <dsp:cNvPr id="0" name=""/>
        <dsp:cNvSpPr/>
      </dsp:nvSpPr>
      <dsp:spPr>
        <a:xfrm>
          <a:off x="347593" y="1695368"/>
          <a:ext cx="631988" cy="6319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417DD7-ABC5-4911-800F-1DA45AF7CF1A}">
      <dsp:nvSpPr>
        <dsp:cNvPr id="0" name=""/>
        <dsp:cNvSpPr/>
      </dsp:nvSpPr>
      <dsp:spPr>
        <a:xfrm>
          <a:off x="1327175" y="1436827"/>
          <a:ext cx="8731224" cy="1149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10" tIns="121610" rIns="121610" bIns="12161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You can view and share this webinar </a:t>
          </a:r>
        </a:p>
      </dsp:txBody>
      <dsp:txXfrm>
        <a:off x="1327175" y="1436827"/>
        <a:ext cx="8731224" cy="1149069"/>
      </dsp:txXfrm>
    </dsp:sp>
    <dsp:sp modelId="{BD538BE5-3A16-485A-B1ED-711CA6631E00}">
      <dsp:nvSpPr>
        <dsp:cNvPr id="0" name=""/>
        <dsp:cNvSpPr/>
      </dsp:nvSpPr>
      <dsp:spPr>
        <a:xfrm>
          <a:off x="0" y="2873164"/>
          <a:ext cx="10058399" cy="114906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5902AD-B20B-4983-802B-B4DA5E81297E}">
      <dsp:nvSpPr>
        <dsp:cNvPr id="0" name=""/>
        <dsp:cNvSpPr/>
      </dsp:nvSpPr>
      <dsp:spPr>
        <a:xfrm>
          <a:off x="347593" y="3131705"/>
          <a:ext cx="631988" cy="6319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315964-998A-4035-8EA8-81149115B77D}">
      <dsp:nvSpPr>
        <dsp:cNvPr id="0" name=""/>
        <dsp:cNvSpPr/>
      </dsp:nvSpPr>
      <dsp:spPr>
        <a:xfrm>
          <a:off x="1327175" y="2873164"/>
          <a:ext cx="8731224" cy="1149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10" tIns="121610" rIns="121610" bIns="12161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Aptos Display" panose="02110004020202020204"/>
            </a:rPr>
            <a:t>Next Webinar on the Research &amp; Analytics Function will be December 17 </a:t>
          </a:r>
        </a:p>
      </dsp:txBody>
      <dsp:txXfrm>
        <a:off x="1327175" y="2873164"/>
        <a:ext cx="8731224" cy="1149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51669-ECDB-E544-A6DD-F94CBF41D46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34935-2422-2B4C-9F89-D44565ABA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35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3g80JQD71qSR_p3j7ieyLUaLZ8zHKU9ImO0Z6Xnn6Fo/preview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34935-2422-2B4C-9F89-D44565ABA7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7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AC6E7059-D817-2B92-B1D2-0B31475F9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9c3da0b6e1_0_83:notes">
            <a:extLst>
              <a:ext uri="{FF2B5EF4-FFF2-40B4-BE49-F238E27FC236}">
                <a16:creationId xmlns:a16="http://schemas.microsoft.com/office/drawing/2014/main" id="{32ED5446-80A2-0566-62D5-AFA3D8CA5DA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9c3da0b6e1_0_83:notes">
            <a:extLst>
              <a:ext uri="{FF2B5EF4-FFF2-40B4-BE49-F238E27FC236}">
                <a16:creationId xmlns:a16="http://schemas.microsoft.com/office/drawing/2014/main" id="{B4E373AA-D67D-263F-F20E-669596DA35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9118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>
          <a:extLst>
            <a:ext uri="{FF2B5EF4-FFF2-40B4-BE49-F238E27FC236}">
              <a16:creationId xmlns:a16="http://schemas.microsoft.com/office/drawing/2014/main" id="{610A5E9A-8733-DAEF-4C27-E25794D65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9c3da0b6e1_0_164:notes">
            <a:extLst>
              <a:ext uri="{FF2B5EF4-FFF2-40B4-BE49-F238E27FC236}">
                <a16:creationId xmlns:a16="http://schemas.microsoft.com/office/drawing/2014/main" id="{9DEED51A-E680-24BB-565F-6E4A472537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9c3da0b6e1_0_164:notes">
            <a:extLst>
              <a:ext uri="{FF2B5EF4-FFF2-40B4-BE49-F238E27FC236}">
                <a16:creationId xmlns:a16="http://schemas.microsoft.com/office/drawing/2014/main" id="{0666F085-410E-2F64-08BB-0FC282AD76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5887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9ca2e0b20f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9ca2e0b20f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9ca2e0b20f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9ca2e0b20f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9ca2e0b20f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9ca2e0b20f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9c3da0b6e1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9c3da0b6e1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9c3da0b6e1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9c3da0b6e1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Char char="■"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9c3da0b6e1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9c3da0b6e1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9ca2e0b20f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9ca2e0b20f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9c3da0b6e1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9c3da0b6e1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Char char="■"/>
            </a:pPr>
            <a:r>
              <a:rPr lang="en">
                <a:solidFill>
                  <a:srgbClr val="4C4C4C"/>
                </a:solidFill>
              </a:rPr>
              <a:t>By linking CDE, CCC and SIB data to produce individual level files for CCCCO, they can perform target outreach to students about unclaimed scholarship funds.</a:t>
            </a:r>
            <a:endParaRPr>
              <a:solidFill>
                <a:srgbClr val="4C4C4C"/>
              </a:solidFill>
            </a:endParaRPr>
          </a:p>
          <a:p>
            <a:pPr marL="137160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C4C4C"/>
              </a:buClr>
              <a:buSzPts val="1100"/>
              <a:buChar char="■"/>
            </a:pPr>
            <a:r>
              <a:rPr lang="en">
                <a:solidFill>
                  <a:srgbClr val="4C4C4C"/>
                </a:solidFill>
              </a:rPr>
              <a:t>Adding CALKIDS information to CCGI financial aid lessons including how to find SSID on Californiacolleges.edu</a:t>
            </a:r>
            <a:endParaRPr>
              <a:solidFill>
                <a:srgbClr val="4C4C4C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34935-2422-2B4C-9F89-D44565ABA7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127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9ca2e0b20f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9ca2e0b20f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34935-2422-2B4C-9F89-D44565ABA7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18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34935-2422-2B4C-9F89-D44565ABA7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28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https://docs.google.com/forms/d/13g80JQD71qSR_p3j7ieyLUaLZ8zHKU9ImO0Z6Xnn6Fo/preview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34935-2422-2B4C-9F89-D44565ABA7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22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34935-2422-2B4C-9F89-D44565ABA7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06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>
          <a:extLst>
            <a:ext uri="{FF2B5EF4-FFF2-40B4-BE49-F238E27FC236}">
              <a16:creationId xmlns:a16="http://schemas.microsoft.com/office/drawing/2014/main" id="{E85CEF4F-4569-E4DD-E9C5-65B022DCF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9c3da0b6e1_0_0:notes">
            <a:extLst>
              <a:ext uri="{FF2B5EF4-FFF2-40B4-BE49-F238E27FC236}">
                <a16:creationId xmlns:a16="http://schemas.microsoft.com/office/drawing/2014/main" id="{7D663D93-9245-285A-5A9F-9465FBC1BB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9c3da0b6e1_0_0:notes">
            <a:extLst>
              <a:ext uri="{FF2B5EF4-FFF2-40B4-BE49-F238E27FC236}">
                <a16:creationId xmlns:a16="http://schemas.microsoft.com/office/drawing/2014/main" id="{BACFB1CD-04A6-441F-20F0-6DB71F3A63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4072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>
          <a:extLst>
            <a:ext uri="{FF2B5EF4-FFF2-40B4-BE49-F238E27FC236}">
              <a16:creationId xmlns:a16="http://schemas.microsoft.com/office/drawing/2014/main" id="{F908D7EA-4765-A8D0-20C9-FF88472F2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9c3da0b6e1_0_72:notes">
            <a:extLst>
              <a:ext uri="{FF2B5EF4-FFF2-40B4-BE49-F238E27FC236}">
                <a16:creationId xmlns:a16="http://schemas.microsoft.com/office/drawing/2014/main" id="{7AC0DFA6-A978-D163-BE30-3A46EB35BB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9c3da0b6e1_0_72:notes">
            <a:extLst>
              <a:ext uri="{FF2B5EF4-FFF2-40B4-BE49-F238E27FC236}">
                <a16:creationId xmlns:a16="http://schemas.microsoft.com/office/drawing/2014/main" id="{3D95421D-12C3-C598-CE6C-DB42518D80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998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4291BC1B-852E-3A16-27CA-19F235BEE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9ca2e0b20f_0_153:notes">
            <a:extLst>
              <a:ext uri="{FF2B5EF4-FFF2-40B4-BE49-F238E27FC236}">
                <a16:creationId xmlns:a16="http://schemas.microsoft.com/office/drawing/2014/main" id="{80C1EEA3-0905-7D22-7754-16BFD3AA66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9ca2e0b20f_0_153:notes">
            <a:extLst>
              <a:ext uri="{FF2B5EF4-FFF2-40B4-BE49-F238E27FC236}">
                <a16:creationId xmlns:a16="http://schemas.microsoft.com/office/drawing/2014/main" id="{417BFE25-5B2A-310E-54C5-2E98299AEE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059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5324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102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_1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Number">
            <a:extLst>
              <a:ext uri="{FF2B5EF4-FFF2-40B4-BE49-F238E27FC236}">
                <a16:creationId xmlns:a16="http://schemas.microsoft.com/office/drawing/2014/main" id="{D1A455DF-367A-480D-A61B-0A05E56E24E5}"/>
              </a:ext>
            </a:extLst>
          </p:cNvPr>
          <p:cNvSpPr txBox="1"/>
          <p:nvPr userDrawn="1"/>
        </p:nvSpPr>
        <p:spPr>
          <a:xfrm>
            <a:off x="11126911" y="6451344"/>
            <a:ext cx="48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30B7D82-F70E-4B16-A973-09F3DABF33B6}" type="slidenum">
              <a:rPr lang="en-US" smtClean="0">
                <a:solidFill>
                  <a:schemeClr val="bg1"/>
                </a:solidFill>
              </a:rPr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2AD20F-F1A7-4E55-A2C8-84AC3D2F8A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4987" y="315770"/>
            <a:ext cx="10425820" cy="928217"/>
          </a:xfrm>
        </p:spPr>
        <p:txBody>
          <a:bodyPr/>
          <a:lstStyle>
            <a:lvl1pPr>
              <a:defRPr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0906E3-7D13-48FE-9330-36F6884BCD1A}"/>
              </a:ext>
            </a:extLst>
          </p:cNvPr>
          <p:cNvCxnSpPr/>
          <p:nvPr userDrawn="1"/>
        </p:nvCxnSpPr>
        <p:spPr>
          <a:xfrm>
            <a:off x="1193532" y="1328213"/>
            <a:ext cx="9966960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ogo: NYSED.gov">
            <a:extLst>
              <a:ext uri="{FF2B5EF4-FFF2-40B4-BE49-F238E27FC236}">
                <a16:creationId xmlns:a16="http://schemas.microsoft.com/office/drawing/2014/main" id="{5A5FF2EB-7ABB-4AF9-916B-95A41292A7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1324" y="5811209"/>
            <a:ext cx="711492" cy="53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77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ull body text">
  <p:cSld name="Title and full body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l="67450" b="90476"/>
          <a:stretch/>
        </p:blipFill>
        <p:spPr>
          <a:xfrm rot="-5400000">
            <a:off x="2417681" y="-1106422"/>
            <a:ext cx="104075" cy="4989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4"/>
          <p:cNvPicPr preferRelativeResize="0"/>
          <p:nvPr/>
        </p:nvPicPr>
        <p:blipFill rotWithShape="1">
          <a:blip r:embed="rId2">
            <a:alphaModFix/>
          </a:blip>
          <a:srcRect b="1806"/>
          <a:stretch/>
        </p:blipFill>
        <p:spPr>
          <a:xfrm rot="-5400000">
            <a:off x="5750217" y="442218"/>
            <a:ext cx="666367" cy="1221719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549400" y="1724684"/>
            <a:ext cx="8120800" cy="31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●"/>
              <a:defRPr sz="18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○"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■"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○"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■"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○"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■"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2"/>
          </p:nvPr>
        </p:nvSpPr>
        <p:spPr>
          <a:xfrm>
            <a:off x="324400" y="207167"/>
            <a:ext cx="11543200" cy="2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47AC7"/>
              </a:buClr>
              <a:buSzPts val="4200"/>
              <a:buFont typeface="Century Gothic"/>
              <a:buNone/>
              <a:defRPr sz="5600" b="1">
                <a:solidFill>
                  <a:srgbClr val="547AC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2833" y="6297225"/>
            <a:ext cx="975360" cy="507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042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 text">
  <p:cSld name="Title and two column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 b="1806"/>
          <a:stretch/>
        </p:blipFill>
        <p:spPr>
          <a:xfrm rot="-5400000">
            <a:off x="5750217" y="442218"/>
            <a:ext cx="666367" cy="1221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6"/>
          <p:cNvPicPr preferRelativeResize="0"/>
          <p:nvPr/>
        </p:nvPicPr>
        <p:blipFill rotWithShape="1">
          <a:blip r:embed="rId2">
            <a:alphaModFix/>
          </a:blip>
          <a:srcRect l="67450" b="90476"/>
          <a:stretch/>
        </p:blipFill>
        <p:spPr>
          <a:xfrm rot="-5400000">
            <a:off x="2417681" y="-1106422"/>
            <a:ext cx="104075" cy="4989839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324400" y="207167"/>
            <a:ext cx="11543200" cy="2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47AC7"/>
              </a:buClr>
              <a:buSzPts val="4200"/>
              <a:buFont typeface="Century Gothic"/>
              <a:buNone/>
              <a:defRPr sz="5600" b="1">
                <a:solidFill>
                  <a:srgbClr val="547AC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2"/>
          </p:nvPr>
        </p:nvSpPr>
        <p:spPr>
          <a:xfrm>
            <a:off x="380200" y="1872033"/>
            <a:ext cx="5119600" cy="4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○"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■"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○"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■"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○"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■"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3"/>
          </p:nvPr>
        </p:nvSpPr>
        <p:spPr>
          <a:xfrm>
            <a:off x="6234533" y="1872033"/>
            <a:ext cx="5119600" cy="4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○"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■"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○"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■"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○"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■"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2833" y="6297225"/>
            <a:ext cx="975360" cy="507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8987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2192000" cy="4256193"/>
          </a:xfrm>
          <a:custGeom>
            <a:avLst/>
            <a:gdLst/>
            <a:ahLst/>
            <a:cxnLst/>
            <a:rect l="l" t="t" r="r" b="b"/>
            <a:pathLst>
              <a:path w="9144000" h="3192145">
                <a:moveTo>
                  <a:pt x="9143999" y="3191993"/>
                </a:moveTo>
                <a:lnTo>
                  <a:pt x="0" y="3191993"/>
                </a:lnTo>
                <a:lnTo>
                  <a:pt x="0" y="0"/>
                </a:lnTo>
                <a:lnTo>
                  <a:pt x="9143999" y="0"/>
                </a:lnTo>
                <a:lnTo>
                  <a:pt x="9143999" y="3191993"/>
                </a:lnTo>
                <a:close/>
              </a:path>
            </a:pathLst>
          </a:custGeom>
          <a:solidFill>
            <a:srgbClr val="041F3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8598" y="4603295"/>
            <a:ext cx="2783427" cy="192138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26565" y="4369358"/>
            <a:ext cx="1391596" cy="1658196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02763" y="4420158"/>
            <a:ext cx="1239197" cy="15057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5042" y="1808477"/>
            <a:ext cx="10963487" cy="488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33" b="1" i="0">
                <a:solidFill>
                  <a:srgbClr val="041F3C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87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67" b="1" i="0">
                <a:solidFill>
                  <a:srgbClr val="1C5382"/>
                </a:solidFill>
                <a:latin typeface="Tahoma"/>
                <a:cs typeface="Tahoma"/>
              </a:defRPr>
            </a:lvl1pPr>
          </a:lstStyle>
          <a:p>
            <a:pPr marL="50799">
              <a:spcBef>
                <a:spcPts val="107"/>
              </a:spcBef>
            </a:pPr>
            <a:fld id="{81D60167-4931-47E6-BA6A-407CBD079E47}" type="slidenum">
              <a:rPr lang="en-US" spc="-67" smtClean="0"/>
              <a:pPr marL="50799">
                <a:spcBef>
                  <a:spcPts val="107"/>
                </a:spcBef>
              </a:pPr>
              <a:t>‹#›</a:t>
            </a:fld>
            <a:endParaRPr lang="en-US" spc="-67" dirty="0"/>
          </a:p>
        </p:txBody>
      </p:sp>
    </p:spTree>
    <p:extLst>
      <p:ext uri="{BB962C8B-B14F-4D97-AF65-F5344CB8AC3E}">
        <p14:creationId xmlns:p14="http://schemas.microsoft.com/office/powerpoint/2010/main" val="739763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 rotWithShape="1">
          <a:blip r:embed="rId2">
            <a:alphaModFix/>
          </a:blip>
          <a:srcRect b="1806"/>
          <a:stretch/>
        </p:blipFill>
        <p:spPr>
          <a:xfrm rot="-5400000">
            <a:off x="5771466" y="513868"/>
            <a:ext cx="655233" cy="1223623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841033" y="2403600"/>
            <a:ext cx="9995200" cy="20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47AC7"/>
              </a:buClr>
              <a:buSzPts val="5300"/>
              <a:buFont typeface="Noto Sans Thai Black"/>
              <a:buNone/>
              <a:defRPr sz="7066">
                <a:solidFill>
                  <a:srgbClr val="547AC7"/>
                </a:solidFill>
                <a:latin typeface="Noto Sans Thai Black"/>
                <a:ea typeface="Noto Sans Thai Black"/>
                <a:cs typeface="Noto Sans Thai Black"/>
                <a:sym typeface="Noto Sans Thai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841033" y="4850600"/>
            <a:ext cx="7498800" cy="9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6F01"/>
              </a:buClr>
              <a:buSzPts val="2400"/>
              <a:buFont typeface="Century Gothic"/>
              <a:buNone/>
              <a:defRPr sz="3200" b="1">
                <a:solidFill>
                  <a:srgbClr val="F36F0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4665" y="200167"/>
            <a:ext cx="2698043" cy="2095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5547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ull body text 1">
  <p:cSld name="Title and full body text 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64" name="Google Shape;64;p15"/>
          <p:cNvPicPr preferRelativeResize="0"/>
          <p:nvPr/>
        </p:nvPicPr>
        <p:blipFill rotWithShape="1">
          <a:blip r:embed="rId2">
            <a:alphaModFix/>
          </a:blip>
          <a:srcRect l="67450" b="90476"/>
          <a:stretch/>
        </p:blipFill>
        <p:spPr>
          <a:xfrm rot="-5400000">
            <a:off x="2417681" y="-1106422"/>
            <a:ext cx="104075" cy="4989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 rotWithShape="1">
          <a:blip r:embed="rId2">
            <a:alphaModFix/>
          </a:blip>
          <a:srcRect b="1806"/>
          <a:stretch/>
        </p:blipFill>
        <p:spPr>
          <a:xfrm rot="-5400000">
            <a:off x="5750217" y="442218"/>
            <a:ext cx="666367" cy="1221719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549400" y="1724684"/>
            <a:ext cx="8120800" cy="31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●"/>
              <a:defRPr sz="1867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○"/>
              <a:defRPr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■"/>
              <a:defRPr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○"/>
              <a:defRPr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■"/>
              <a:defRPr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○"/>
              <a:defRPr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Century Gothic"/>
              <a:buChar char="■"/>
              <a:defRPr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2"/>
          </p:nvPr>
        </p:nvSpPr>
        <p:spPr>
          <a:xfrm>
            <a:off x="324400" y="207167"/>
            <a:ext cx="11543200" cy="20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47AC7"/>
              </a:buClr>
              <a:buSzPts val="4200"/>
              <a:buFont typeface="Century Gothic"/>
              <a:buNone/>
              <a:defRPr sz="5600" b="1">
                <a:solidFill>
                  <a:srgbClr val="547AC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2833" y="6297225"/>
            <a:ext cx="975360" cy="507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7705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48137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97771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36725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9895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16409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EFD9087-D8F8-BB4C-9D46-8B66A6840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71064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8325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27058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EFD9087-D8F8-BB4C-9D46-8B66A684035D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84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5" r:id="rId12"/>
    <p:sldLayoutId id="2147483807" r:id="rId13"/>
    <p:sldLayoutId id="2147483808" r:id="rId14"/>
    <p:sldLayoutId id="2147483809" r:id="rId15"/>
    <p:sldLayoutId id="2147483810" r:id="rId16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player.vimeo.com/video/1099718008?app_id=122963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disc@wested.or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eginfo.legislature.ca.gov/faces/codes_displayText.xhtml?lawCode=EDC&amp;division=1.&amp;title=1.&amp;part=7.&amp;chapter=8.5.&amp;article=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leginfo.legislature.ca.gov/faces/billNavClient.xhtml?bill_id=202120220AB132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californiacolleges.ed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aliforniacolleges.edu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leginfo.legislature.ca.gov/faces/codes_displaySection.xhtml?sectionNum=60900.5.&amp;lawCode=EDC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g"/><Relationship Id="rId18" Type="http://schemas.openxmlformats.org/officeDocument/2006/relationships/image" Target="../media/image58.jpg"/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12" Type="http://schemas.openxmlformats.org/officeDocument/2006/relationships/image" Target="../media/image52.jp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11" Type="http://schemas.openxmlformats.org/officeDocument/2006/relationships/image" Target="../media/image51.jp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jpg"/><Relationship Id="rId1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leginfo.legislature.ca.gov/faces/codes_displaySection.xhtml?lawCode=EDC&amp;sectionNum=60900.5" TargetMode="External"/><Relationship Id="rId4" Type="http://schemas.openxmlformats.org/officeDocument/2006/relationships/hyperlink" Target="https://leginfo.legislature.ca.gov/faces/codes_displaySection.xhtml?sectionNum=10867.&amp;lawCode=EDC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hyperlink" Target="https://www.cacollegeguidance.org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cacollegeguidance.org/" TargetMode="Externa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cacollegeguidance.org/" TargetMode="External"/><Relationship Id="rId4" Type="http://schemas.openxmlformats.org/officeDocument/2006/relationships/image" Target="../media/image7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ww.cacollegeguidance.org/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collegeguidance.org/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ile/d/110nlSIpoG1RlE_mx-eWmz374h1fQLUol/preview" TargetMode="External"/><Relationship Id="rId2" Type="http://schemas.openxmlformats.org/officeDocument/2006/relationships/hyperlink" Target="https://vimeo.com/1099718008?p=0s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acollegeguidance.org/" TargetMode="External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1D566B-0B97-41C3-E3B1-C0161711E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69" y="1474237"/>
            <a:ext cx="11099627" cy="39468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dirty="0"/>
              <a:t>Creating Statewide Longitudinal Data Systems (SLDS)</a:t>
            </a:r>
            <a:br>
              <a:rPr lang="en-US" sz="3800" dirty="0"/>
            </a:br>
            <a:r>
              <a:rPr lang="en-US" sz="3800" dirty="0"/>
              <a:t>That Provide Useful Information</a:t>
            </a:r>
            <a:br>
              <a:rPr lang="en-US" sz="3800" dirty="0"/>
            </a:br>
            <a:br>
              <a:rPr lang="en-US" sz="3800" dirty="0"/>
            </a:br>
            <a:r>
              <a:rPr lang="en-US" sz="2000" dirty="0"/>
              <a:t>A Four-Part Webinar Series</a:t>
            </a:r>
            <a:br>
              <a:rPr lang="en-US" sz="3800" dirty="0"/>
            </a:br>
            <a:endParaRPr lang="en-US" sz="3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EEB98A3-D55B-8E08-B8DC-611FC0A9D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1474" y="5496089"/>
            <a:ext cx="9622971" cy="77174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October 2025 -February 2026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FD535B4-2131-4D92-698D-249D4DAA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EFD9087-D8F8-BB4C-9D46-8B66A684035D}" type="slidenum">
              <a:rPr lang="en-US" smtClean="0"/>
              <a:pPr defTabSz="914400"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67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02869-85C3-9A62-18E6-E4642AB67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2F4A1-4293-3D99-D243-B6B9AC591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59" y="743803"/>
            <a:ext cx="10083082" cy="96844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dirty="0"/>
              <a:t>Features of the Supporting Individuals 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7D617-B544-0A8F-3A1E-096403A714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3405" y="1845734"/>
            <a:ext cx="4937760" cy="4023359"/>
          </a:xfrm>
        </p:spPr>
        <p:txBody>
          <a:bodyPr vert="horz" lIns="0" tIns="45720" rIns="0" bIns="45720" rtlCol="0" anchor="t">
            <a:normAutofit/>
          </a:bodyPr>
          <a:lstStyle/>
          <a:p>
            <a:pPr marL="200660" lvl="1" indent="0">
              <a:buNone/>
            </a:pPr>
            <a:r>
              <a:rPr lang="en-US" sz="2000" b="1" dirty="0"/>
              <a:t>    PROS</a:t>
            </a:r>
          </a:p>
          <a:p>
            <a:pPr marL="200660" lvl="1" indent="0">
              <a:buNone/>
            </a:pPr>
            <a:endParaRPr lang="en-US" sz="2000" b="1" dirty="0"/>
          </a:p>
          <a:p>
            <a:pPr marL="383540" lvl="1"/>
            <a:r>
              <a:rPr lang="en-US" sz="2000" dirty="0"/>
              <a:t>Effective at helping individuals navigate complex systems while privacy is protected</a:t>
            </a:r>
          </a:p>
          <a:p>
            <a:pPr marL="383540" lvl="1"/>
            <a:endParaRPr lang="en-US" sz="2000" dirty="0"/>
          </a:p>
          <a:p>
            <a:pPr marL="383540" lvl="1"/>
            <a:r>
              <a:rPr lang="en-US" sz="2000" dirty="0"/>
              <a:t>Allows individual-level data to be transferred between institutions</a:t>
            </a:r>
          </a:p>
          <a:p>
            <a:pPr marL="383540" lvl="1"/>
            <a:endParaRPr lang="en-US" sz="2000" dirty="0"/>
          </a:p>
          <a:p>
            <a:pPr marL="383540" lvl="1"/>
            <a:r>
              <a:rPr lang="en-US" sz="2000" dirty="0"/>
              <a:t>Provides data in near real time</a:t>
            </a:r>
          </a:p>
          <a:p>
            <a:pPr marL="383540" lvl="1"/>
            <a:endParaRPr lang="en-US" sz="2000" dirty="0"/>
          </a:p>
          <a:p>
            <a:pPr marL="383540" lvl="1"/>
            <a:endParaRPr lang="en-US" sz="2800" dirty="0"/>
          </a:p>
          <a:p>
            <a:pPr marL="457200" lvl="1" indent="0">
              <a:buNone/>
            </a:pPr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6059AC-50CA-48AF-5BD9-255C610C3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5570" y="1845735"/>
            <a:ext cx="5271135" cy="4023360"/>
          </a:xfrm>
        </p:spPr>
        <p:txBody>
          <a:bodyPr vert="horz" lIns="0" tIns="45720" rIns="0" bIns="45720" rtlCol="0" anchor="t">
            <a:noAutofit/>
          </a:bodyPr>
          <a:lstStyle/>
          <a:p>
            <a:pPr marL="200660" lvl="1" indent="0">
              <a:buNone/>
            </a:pPr>
            <a:r>
              <a:rPr lang="en-US" sz="2000" b="1" dirty="0"/>
              <a:t>    CONS</a:t>
            </a:r>
            <a:endParaRPr lang="en-US" sz="2000" dirty="0"/>
          </a:p>
          <a:p>
            <a:pPr marL="200660" lvl="1" indent="0">
              <a:buNone/>
            </a:pPr>
            <a:endParaRPr lang="en-US" sz="2000" b="1" dirty="0"/>
          </a:p>
          <a:p>
            <a:pPr marL="383540" lvl="1"/>
            <a:r>
              <a:rPr lang="en-US" dirty="0"/>
              <a:t>Information can only be shared with authorized users (counselors, admissions)</a:t>
            </a:r>
          </a:p>
          <a:p>
            <a:pPr marL="383540" lvl="1"/>
            <a:endParaRPr lang="en-US" dirty="0"/>
          </a:p>
          <a:p>
            <a:pPr marL="383540" lvl="1"/>
            <a:r>
              <a:rPr lang="en-US" dirty="0">
                <a:latin typeface="Aptos"/>
                <a:cs typeface="Segoe UI"/>
              </a:rPr>
              <a:t>State and federal privacy laws may require gathering consent and managing notification procedures</a:t>
            </a:r>
          </a:p>
          <a:p>
            <a:pPr marL="383540" lvl="1"/>
            <a:endParaRPr lang="en-US" dirty="0"/>
          </a:p>
          <a:p>
            <a:pPr marL="383540" lvl="1"/>
            <a:r>
              <a:rPr lang="en-US" dirty="0"/>
              <a:t>Usually requires information to be provided by individual institutions (like school districts) rather than state agencies because agencies do not have real-time data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E17D8-F550-2E65-5068-119DFC400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509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DCBB5-7740-DC7B-7130-55F23E52B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308" y="266700"/>
            <a:ext cx="10363200" cy="1974632"/>
          </a:xfrm>
        </p:spPr>
        <p:txBody>
          <a:bodyPr>
            <a:normAutofit/>
          </a:bodyPr>
          <a:lstStyle/>
          <a:p>
            <a:r>
              <a:rPr lang="en-US" sz="4400" dirty="0"/>
              <a:t>Key Considerations for the </a:t>
            </a:r>
            <a:br>
              <a:rPr lang="en-US" sz="4400" dirty="0"/>
            </a:br>
            <a:r>
              <a:rPr lang="en-US" sz="4400" dirty="0"/>
              <a:t>Supporting Individuals Function</a:t>
            </a:r>
            <a:endParaRPr lang="en-US" sz="4400">
              <a:solidFill>
                <a:srgbClr val="000000"/>
              </a:solidFill>
            </a:endParaRPr>
          </a:p>
          <a:p>
            <a:endParaRPr lang="en-U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F632F-2E14-9E43-1584-B8A6DDD905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318" y="1940985"/>
            <a:ext cx="4937760" cy="4023359"/>
          </a:xfrm>
        </p:spPr>
        <p:txBody>
          <a:bodyPr vert="horz" lIns="0" tIns="45720" rIns="0" bIns="45720" rtlCol="0" anchor="t">
            <a:normAutofit fontScale="62500" lnSpcReduction="20000"/>
          </a:bodyPr>
          <a:lstStyle/>
          <a:p>
            <a:pPr marL="0" indent="0">
              <a:spcBef>
                <a:spcPts val="1000"/>
              </a:spcBef>
              <a:spcAft>
                <a:spcPts val="800"/>
              </a:spcAft>
              <a:buClrTx/>
              <a:buSzTx/>
              <a:buNone/>
              <a:defRPr/>
            </a:pPr>
            <a:r>
              <a:rPr lang="en-US" sz="3000" b="1" dirty="0"/>
              <a:t>Audiences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685800" lvl="1" indent="-228600"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Learners and their families, counselors, admissions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indent="0">
              <a:spcBef>
                <a:spcPts val="1000"/>
              </a:spcBef>
              <a:spcAft>
                <a:spcPts val="800"/>
              </a:spcAft>
              <a:buNone/>
              <a:defRPr/>
            </a:pPr>
            <a:r>
              <a:rPr lang="en-US" sz="3000" b="1" dirty="0"/>
              <a:t>Goals</a:t>
            </a:r>
            <a:endParaRPr lang="en-US" dirty="0">
              <a:ea typeface="+mn-ea"/>
              <a:cs typeface="+mn-cs"/>
            </a:endParaRPr>
          </a:p>
          <a:p>
            <a:pPr marL="685800" lvl="1" indent="-228600"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Efficiency, remove administrative burdens to allow more learners to access public systems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000" b="1" dirty="0"/>
              <a:t>Opportunity</a:t>
            </a:r>
            <a:endParaRPr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685800" lvl="1" indent="-228600"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Allows more people to navigate complex systems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8A6BA-22A0-2ECB-5E4C-D13126877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6547" y="1940985"/>
            <a:ext cx="4937760" cy="4023360"/>
          </a:xfrm>
        </p:spPr>
        <p:txBody>
          <a:bodyPr vert="horz" lIns="0" tIns="45720" rIns="0" bIns="45720" rtlCol="0" anchor="t"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000" b="1" dirty="0"/>
              <a:t>Interface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685800" lvl="1" indent="-228600"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Plain language, intuitive visuals</a:t>
            </a:r>
            <a:r>
              <a:rPr lang="en-US" sz="2400" dirty="0"/>
              <a:t> for interaction with learners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685800" lvl="1" indent="-228600"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Tailored information exchanges to support processes (completion of eligibility requirements)</a:t>
            </a:r>
          </a:p>
          <a:p>
            <a:pPr marL="685800" lvl="1" indent="-228600"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0" indent="0">
              <a:spcBef>
                <a:spcPts val="1000"/>
              </a:spcBef>
              <a:spcAft>
                <a:spcPts val="800"/>
              </a:spcAft>
              <a:buNone/>
              <a:defRPr/>
            </a:pPr>
            <a:r>
              <a:rPr lang="en-US" sz="3000" b="1" dirty="0"/>
              <a:t>Usability</a:t>
            </a:r>
            <a:endParaRPr lang="en-US" sz="3000" dirty="0">
              <a:solidFill>
                <a:srgbClr val="000000"/>
              </a:solidFill>
            </a:endParaRPr>
          </a:p>
          <a:p>
            <a:pPr marL="685800" lvl="1" indent="-228600">
              <a:spcBef>
                <a:spcPts val="500"/>
              </a:spcBef>
              <a:spcAft>
                <a:spcPts val="0"/>
              </a:spcAft>
              <a:buClr>
                <a:srgbClr val="FF9900"/>
              </a:buClr>
              <a:buFont typeface="Arial,Sans-Serif"/>
              <a:buChar char="•"/>
              <a:defRPr/>
            </a:pPr>
            <a:r>
              <a:rPr lang="en-US" sz="2400" dirty="0"/>
              <a:t>Engage with institutions to clarify the value to increase access and reduce administrative workload</a:t>
            </a:r>
          </a:p>
          <a:p>
            <a:pPr marL="457200" lvl="1" indent="0">
              <a:spcBef>
                <a:spcPts val="500"/>
              </a:spcBef>
              <a:spcAft>
                <a:spcPts val="0"/>
              </a:spcAft>
              <a:buClrTx/>
              <a:buSzTx/>
              <a:buFont typeface="Calibri" pitchFamily="34" charset="0"/>
              <a:buNone/>
              <a:defRPr/>
            </a:pPr>
            <a:endParaRPr lang="en-US" sz="2400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000" b="1" dirty="0"/>
              <a:t>Sustainability</a:t>
            </a:r>
            <a:endParaRPr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685800" lvl="1" indent="-228600"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Direct engagement with institutions to troubleshoot data quality issues, ensure ongoing participation, and address emerging security issues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1790D2-FA14-BB40-E8C4-60D574BAC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530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212E8-08A8-9DA9-3084-A5BE92672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AD8EA-08BE-7815-EA4C-15DE84F98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58" y="171450"/>
            <a:ext cx="11306175" cy="1536482"/>
          </a:xfrm>
        </p:spPr>
        <p:txBody>
          <a:bodyPr/>
          <a:lstStyle/>
          <a:p>
            <a:r>
              <a:rPr lang="en-US" sz="4400" dirty="0"/>
              <a:t>Common Challenges for the </a:t>
            </a:r>
            <a:br>
              <a:rPr lang="en-US" sz="4400" dirty="0"/>
            </a:br>
            <a:r>
              <a:rPr lang="en-US" sz="4400" dirty="0"/>
              <a:t>Supporting Individuals Function</a:t>
            </a:r>
            <a:endParaRPr lang="en-US" sz="4400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69258-BC6C-B432-5EED-3F7D09468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5258" y="1940985"/>
            <a:ext cx="10052685" cy="4023359"/>
          </a:xfrm>
        </p:spPr>
        <p:txBody>
          <a:bodyPr vert="horz" lIns="0" tIns="45720" rIns="0" bIns="45720" rtlCol="0" anchor="t">
            <a:normAutofit fontScale="85000" lnSpcReduction="20000"/>
          </a:bodyPr>
          <a:lstStyle/>
          <a:p>
            <a:pPr marL="0" indent="0">
              <a:spcBef>
                <a:spcPts val="1000"/>
              </a:spcBef>
              <a:spcAft>
                <a:spcPts val="800"/>
              </a:spcAft>
              <a:buClr>
                <a:srgbClr val="FF9900"/>
              </a:buClr>
              <a:buSzTx/>
              <a:buNone/>
              <a:defRPr/>
            </a:pPr>
            <a:r>
              <a:rPr lang="en-US" sz="3000" b="1" dirty="0"/>
              <a:t>Infrastructure</a:t>
            </a:r>
          </a:p>
          <a:p>
            <a:pPr marL="685800" lvl="1" indent="-228600">
              <a:spcBef>
                <a:spcPts val="500"/>
              </a:spcBef>
              <a:spcAft>
                <a:spcPts val="0"/>
              </a:spcAft>
              <a:buClr>
                <a:srgbClr val="FF9900"/>
              </a:buClr>
              <a:buFont typeface="Arial,Sans-Serif" panose="020B0604020202020204" pitchFamily="34" charset="0"/>
              <a:buChar char="•"/>
              <a:defRPr/>
            </a:pPr>
            <a:r>
              <a:rPr lang="en-US" sz="2400" dirty="0"/>
              <a:t>Analytical data sets rarely contain the required information or produce data that is timely for administrative purposes</a:t>
            </a:r>
            <a:endParaRPr lang="en-US" sz="2400" dirty="0">
              <a:solidFill>
                <a:srgbClr val="000000"/>
              </a:solidFill>
            </a:endParaRPr>
          </a:p>
          <a:p>
            <a:pPr marL="685800" lvl="1" indent="-228600">
              <a:spcBef>
                <a:spcPts val="500"/>
              </a:spcBef>
              <a:spcAft>
                <a:spcPts val="0"/>
              </a:spcAft>
              <a:buClr>
                <a:srgbClr val="FF9900"/>
              </a:buClr>
              <a:buFont typeface="Arial,Sans-Serif" panose="020B0604020202020204" pitchFamily="34" charset="0"/>
              <a:buChar char="•"/>
              <a:defRPr/>
            </a:pPr>
            <a:r>
              <a:rPr lang="en-US" sz="2400" dirty="0"/>
              <a:t>Legal agreements may not allow for exchange of identifiable data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457200" lvl="1" indent="0">
              <a:spcBef>
                <a:spcPts val="500"/>
              </a:spcBef>
              <a:spcAft>
                <a:spcPts val="0"/>
              </a:spcAft>
              <a:buClrTx/>
              <a:buNone/>
              <a:defRPr/>
            </a:pPr>
            <a:endParaRPr lang="en-US" sz="2400" dirty="0"/>
          </a:p>
          <a:p>
            <a:pPr marL="0" indent="0">
              <a:spcBef>
                <a:spcPts val="1000"/>
              </a:spcBef>
              <a:spcAft>
                <a:spcPts val="800"/>
              </a:spcAft>
              <a:buNone/>
              <a:defRPr/>
            </a:pPr>
            <a:r>
              <a:rPr lang="en-US" sz="3000" b="1" dirty="0"/>
              <a:t>Data Interoperability and Quality</a:t>
            </a:r>
            <a:endParaRPr lang="en-US" dirty="0">
              <a:ea typeface="+mn-ea"/>
              <a:cs typeface="+mn-cs"/>
            </a:endParaRPr>
          </a:p>
          <a:p>
            <a:pPr marL="685800" lvl="1" indent="-228600"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Information may be stored in different formats at the local level 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685800" lvl="1" indent="-228600"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Information may be of poor quality, requiring changes to local data management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0" indent="0">
              <a:spcBef>
                <a:spcPts val="1000"/>
              </a:spcBef>
              <a:spcAft>
                <a:spcPts val="800"/>
              </a:spcAft>
              <a:buClrTx/>
              <a:buSzTx/>
              <a:buNone/>
              <a:defRPr/>
            </a:pPr>
            <a:r>
              <a:rPr lang="en-US" sz="3000" b="1" dirty="0"/>
              <a:t>Lack of Use</a:t>
            </a:r>
            <a:endParaRPr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685800" lvl="1" indent="-228600"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Incentives are required to get institutions and vendors to use the tools </a:t>
            </a:r>
          </a:p>
          <a:p>
            <a:pPr marL="685800" lvl="1" indent="-228600">
              <a:spcBef>
                <a:spcPts val="5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Local providers need support to understand how to use the data to help learners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F2CF22-3468-96CB-F00C-41EF95667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578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501577-EC06-4BFE-6BB3-735E378B5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A06E9BA-AF92-6D65-D659-895FAD89C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4A04C2-0196-6C4F-8A90-FC2DE0316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EDD990-2B1A-F442-F357-487A6D6A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8" y="516835"/>
            <a:ext cx="3330790" cy="5772840"/>
          </a:xfrm>
        </p:spPr>
        <p:txBody>
          <a:bodyPr anchor="t">
            <a:normAutofit fontScale="90000"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How can states leverage SLDS infrastructure to support individuals? </a:t>
            </a:r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/>
            </a:br>
            <a:r>
              <a:rPr lang="en-US" sz="4400" dirty="0">
                <a:solidFill>
                  <a:schemeClr val="bg1"/>
                </a:solidFill>
              </a:rPr>
              <a:t>Expert Panelists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40B2BB-E47A-DDFB-A41A-3085ECA43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CF9346-4EA2-AE7B-5728-C46400805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EFD9087-D8F8-BB4C-9D46-8B66A684035D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tx2"/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D1E9E06-8C2B-B3F1-595B-AD793EAA04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3804461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9099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C88124F-1699-8063-AE77-099047C85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96500" cy="1193582"/>
          </a:xfrm>
        </p:spPr>
        <p:txBody>
          <a:bodyPr/>
          <a:lstStyle/>
          <a:p>
            <a:r>
              <a:rPr lang="en-US" dirty="0">
                <a:solidFill>
                  <a:srgbClr val="404040"/>
                </a:solidFill>
                <a:ea typeface="+mj-lt"/>
                <a:cs typeface="+mj-lt"/>
              </a:rPr>
              <a:t>California Cradle-to-Career Data System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3FF1E9E-C02D-EF8A-6E97-FF130FAF9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54" y="1845734"/>
            <a:ext cx="11461275" cy="4223385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Who We Are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The California Cradle-to-Career Data System provides data-informed tools to help students reach their college and career goals and deliver information on education and workforce outcomes. This user-friendly system includes resources focused on early learning through K-12 and higher education, as well as on the financial aid and social services that help students reach their goals.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Why was it built?</a:t>
            </a:r>
            <a:endParaRPr lang="en-US" dirty="0">
              <a:solidFill>
                <a:schemeClr val="tx1"/>
              </a:solidFill>
            </a:endParaRPr>
          </a:p>
          <a:p>
            <a:pPr marL="383540" lvl="1"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California’s information on early education, K-12 schools, colleges, social services, and employment is often separate and disconnected. </a:t>
            </a:r>
            <a:endParaRPr lang="en-US">
              <a:solidFill>
                <a:schemeClr val="tx1"/>
              </a:solidFill>
            </a:endParaRPr>
          </a:p>
          <a:p>
            <a:pPr marL="383540" lvl="1"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It is difficult to share information to support planning and transitions for students. </a:t>
            </a:r>
            <a:endParaRPr lang="en-US">
              <a:solidFill>
                <a:schemeClr val="tx1"/>
              </a:solidFill>
            </a:endParaRPr>
          </a:p>
          <a:p>
            <a:pPr marL="383540" lvl="1"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It has not been possible to explore the outcomes of Californians–from early childhood through adulthood–and the factors that help shape their outcomes, all in one place.</a:t>
            </a:r>
            <a:endParaRPr lang="en-US">
              <a:solidFill>
                <a:schemeClr val="tx1"/>
              </a:solidFill>
            </a:endParaRPr>
          </a:p>
          <a:p>
            <a:pPr marL="383540" lvl="1">
              <a:buFont typeface="Arial" panose="020F050202020403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To be a trusted and neutral source of actionable data, tools, and services to support navigation of academic and employment pathways for students, families, and communities.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6D520-B021-C2A2-0545-F262572F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996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AFCC5-A606-EB70-F87C-F4D79285E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D02096C-A622-A220-8364-9B0C62AC1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955" y="886678"/>
            <a:ext cx="10725150" cy="831632"/>
          </a:xfrm>
        </p:spPr>
        <p:txBody>
          <a:bodyPr/>
          <a:lstStyle/>
          <a:p>
            <a:r>
              <a:rPr lang="en-US" dirty="0">
                <a:ea typeface="+mj-lt"/>
                <a:cs typeface="+mj-lt"/>
              </a:rPr>
              <a:t>California College Guidance Initiative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68C4AAC-8103-9D0B-0E5B-843CBAFB9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955" y="1845734"/>
            <a:ext cx="10048875" cy="4023360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ea typeface="+mn-lt"/>
                <a:cs typeface="+mn-lt"/>
              </a:rPr>
              <a:t>Who We Are</a:t>
            </a:r>
            <a:endParaRPr lang="en-US" dirty="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Manager of CaliforniaColleges.edu, the State of California’s official college and career planning platform and a  named Operational Tool incubated in the Cradle-to-Career Data System (California Education Code 10867)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A legislatively-authorized service provider to all California school districts (California Education Code 60900.5)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  <a:ea typeface="+mn-lt"/>
                <a:cs typeface="+mn-lt"/>
              </a:rPr>
              <a:t>Our Goal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ea typeface="+mn-lt"/>
                <a:cs typeface="+mn-lt"/>
              </a:rPr>
              <a:t>Systematize access to college and career knowledge development tools and streamline college and financial aid processes for students. Provide actionable data to empower educators in supporting 6th–12th-grade public school students’ college and career success.</a:t>
            </a:r>
          </a:p>
          <a:p>
            <a:br>
              <a:rPr lang="en-US" dirty="0"/>
            </a:b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6D469A-EC1E-E0D9-7F75-B3F83FAFE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25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386C1-EC34-3005-062A-F7BEB9168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Online Media 5" descr="Learn more about CaliforniaColleges.edu's powerful integration with the Cal State Apply application by watching this one-minute video overview." title="Streamlining the College Application Process: Cal State Apply">
            <a:hlinkClick r:id="" action="ppaction://noaction"/>
            <a:extLst>
              <a:ext uri="{FF2B5EF4-FFF2-40B4-BE49-F238E27FC236}">
                <a16:creationId xmlns:a16="http://schemas.microsoft.com/office/drawing/2014/main" id="{A62F099B-1711-2F05-6D09-92D51F179E2C}"/>
              </a:ext>
            </a:extLst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4413" y="569913"/>
            <a:ext cx="10167937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597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6203B2B-C84F-F9BD-61D0-433CBC587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758952"/>
            <a:ext cx="10435357" cy="3566160"/>
          </a:xfrm>
        </p:spPr>
        <p:txBody>
          <a:bodyPr anchor="b">
            <a:normAutofit/>
          </a:bodyPr>
          <a:lstStyle/>
          <a:p>
            <a:r>
              <a:rPr lang="en-US" sz="7200" b="1" dirty="0"/>
              <a:t>Our Questions for Panelists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66CAB-EA8B-5947-E29A-D874E0795F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Informed Conversation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16710BFB-B074-77EB-5DB9-D6BBAC0D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EFD9087-D8F8-BB4C-9D46-8B66A684035D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3E3AC249-BE73-CCE7-9833-5CA37E03DAD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42725" y="6372225"/>
            <a:ext cx="549275" cy="501650"/>
          </a:xfrm>
        </p:spPr>
        <p:txBody>
          <a:bodyPr/>
          <a:lstStyle/>
          <a:p>
            <a:pPr>
              <a:spcAft>
                <a:spcPts val="600"/>
              </a:spcAft>
            </a:pPr>
            <a:fld id="{7EFD9087-D8F8-BB4C-9D46-8B66A684035D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22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586BDA-D458-E70D-40DB-E1288475D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Q&amp;A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4D22B-FF05-97CF-99B5-37A68DEC9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0051" y="5225240"/>
            <a:ext cx="10553700" cy="11620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200"/>
              </a:spcBef>
              <a:spcAft>
                <a:spcPts val="200"/>
              </a:spcAft>
            </a:pPr>
            <a:r>
              <a:rPr lang="en-US" sz="2400" cap="all" spc="200" dirty="0">
                <a:latin typeface="+mj-lt"/>
              </a:rPr>
              <a:t>Please Submit questions </a:t>
            </a:r>
            <a:endParaRPr lang="en-US" dirty="0"/>
          </a:p>
          <a:p>
            <a:pPr>
              <a:spcBef>
                <a:spcPts val="1200"/>
              </a:spcBef>
              <a:spcAft>
                <a:spcPts val="200"/>
              </a:spcAft>
            </a:pPr>
            <a:r>
              <a:rPr lang="en-US" sz="1800" cap="all" spc="200" dirty="0">
                <a:latin typeface="+mj-lt"/>
              </a:rPr>
              <a:t>using the Questions tab at the bottom of your zoom</a:t>
            </a:r>
            <a:endParaRPr lang="en-US" sz="18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18F0A5-9244-1D2B-8906-528F347E7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EFD9087-D8F8-BB4C-9D46-8B66A684035D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764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E2F84-751A-A0F3-7BEF-E2E5FEA86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t">
            <a:normAutofit/>
          </a:bodyPr>
          <a:lstStyle/>
          <a:p>
            <a:r>
              <a:rPr lang="en-US" dirty="0"/>
              <a:t>Next Steps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70AB2BBE-F8D3-02E7-A91C-E5BDCFA165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9299614"/>
              </p:ext>
            </p:extLst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36FDD3-4945-AB7C-F5C8-34A7F34F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anchor="ctr">
            <a:normAutofit/>
          </a:bodyPr>
          <a:lstStyle/>
          <a:p>
            <a:fld id="{7EFD9087-D8F8-BB4C-9D46-8B66A684035D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5" name="Picture 34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9E2B3679-62EB-D27A-A18C-C7B1529323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5050" y="3238500"/>
            <a:ext cx="13049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45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1D566B-0B97-41C3-E3B1-C0161711E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14" y="1453263"/>
            <a:ext cx="11099627" cy="39468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/>
              <a:t>Webinar 2: Empowering Individuals with Data</a:t>
            </a:r>
            <a:br>
              <a:rPr lang="en-US" sz="3200" dirty="0"/>
            </a:br>
            <a:br>
              <a:rPr lang="en-US" sz="3800" dirty="0"/>
            </a:br>
            <a:br>
              <a:rPr lang="en-US" sz="3800" dirty="0"/>
            </a:br>
            <a:r>
              <a:rPr lang="en-US" sz="2400" dirty="0"/>
              <a:t>Leveraging Statewide Longitudinal Systems to Provide Real-Time Information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EEB98A3-D55B-8E08-B8DC-611FC0A9D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1474" y="5496089"/>
            <a:ext cx="9622971" cy="771743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November 21, 2025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BFD535B4-2131-4D92-698D-249D4DAA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EFD9087-D8F8-BB4C-9D46-8B66A684035D}" type="slidenum">
              <a:rPr lang="en-US" smtClean="0"/>
              <a:pPr defTabSz="914400"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06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87AF08-BC67-36BF-A7C7-A317F4239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8921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Thank you!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0CA2B-B7D1-7656-804A-B8E174502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5225240"/>
            <a:ext cx="10058400" cy="1143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cap="all" spc="200" dirty="0">
                <a:solidFill>
                  <a:srgbClr val="FFFFFF"/>
                </a:solidFill>
                <a:latin typeface="+mj-lt"/>
              </a:rPr>
              <a:t>Stay in touch with by emailing us at </a:t>
            </a:r>
            <a:r>
              <a:rPr lang="en-US" sz="2400" cap="all" spc="200" dirty="0">
                <a:solidFill>
                  <a:srgbClr val="FFFFFF"/>
                </a:solidFill>
                <a:latin typeface="+mj-lt"/>
                <a:hlinkClick r:id="rId3"/>
              </a:rPr>
              <a:t>DISC@wested.org </a:t>
            </a:r>
            <a:br>
              <a:rPr lang="en-US" sz="2400" cap="all" spc="200" dirty="0">
                <a:solidFill>
                  <a:srgbClr val="FFFFFF"/>
                </a:solidFill>
                <a:latin typeface="+mj-lt"/>
              </a:rPr>
            </a:br>
            <a:r>
              <a:rPr lang="en-US" sz="2400" cap="all" spc="200" dirty="0">
                <a:solidFill>
                  <a:srgbClr val="FFFFFF"/>
                </a:solidFill>
                <a:latin typeface="+mj-lt"/>
              </a:rPr>
              <a:t>or by visiting us at DISC.WestEd.org</a:t>
            </a:r>
          </a:p>
        </p:txBody>
      </p:sp>
    </p:spTree>
    <p:extLst>
      <p:ext uri="{BB962C8B-B14F-4D97-AF65-F5344CB8AC3E}">
        <p14:creationId xmlns:p14="http://schemas.microsoft.com/office/powerpoint/2010/main" val="227515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33D21-C410-1181-CA98-A94A95ECB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54FE8C-AEEE-882F-4F61-4F9C23BE9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Appendix SLIDES: C2C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479966B-B3AD-4833-2A52-8AE57111F3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2A761-CA65-A7CE-A865-790E4405C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220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>
          <a:extLst>
            <a:ext uri="{FF2B5EF4-FFF2-40B4-BE49-F238E27FC236}">
              <a16:creationId xmlns:a16="http://schemas.microsoft.com/office/drawing/2014/main" id="{FF5B41C7-3F8E-446A-8A7C-F2A70C07B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>
            <a:extLst>
              <a:ext uri="{FF2B5EF4-FFF2-40B4-BE49-F238E27FC236}">
                <a16:creationId xmlns:a16="http://schemas.microsoft.com/office/drawing/2014/main" id="{5AE6BBBE-3AEF-AF57-41B7-32D3E17AAAD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033" y="4850600"/>
            <a:ext cx="7498800" cy="99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</a:pPr>
            <a:r>
              <a:rPr lang="en" b="0"/>
              <a:t>Mary Ann Bates, Executive Director </a:t>
            </a:r>
            <a:endParaRPr b="0"/>
          </a:p>
        </p:txBody>
      </p:sp>
      <p:sp>
        <p:nvSpPr>
          <p:cNvPr id="82" name="Google Shape;82;p17">
            <a:extLst>
              <a:ext uri="{FF2B5EF4-FFF2-40B4-BE49-F238E27FC236}">
                <a16:creationId xmlns:a16="http://schemas.microsoft.com/office/drawing/2014/main" id="{3E20DF97-DA83-9494-C9D1-811353ABEA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1033" y="1798533"/>
            <a:ext cx="9995200" cy="265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 fontScale="90000"/>
          </a:bodyPr>
          <a:lstStyle/>
          <a:p>
            <a:r>
              <a:rPr lang="en" sz="6267"/>
              <a:t>California</a:t>
            </a:r>
            <a:endParaRPr sz="6267"/>
          </a:p>
          <a:p>
            <a:r>
              <a:rPr lang="en" sz="6267"/>
              <a:t>Cradle-to-Career</a:t>
            </a:r>
            <a:endParaRPr sz="6267"/>
          </a:p>
          <a:p>
            <a:r>
              <a:rPr lang="en" sz="6267"/>
              <a:t>Data System </a:t>
            </a:r>
            <a:endParaRPr sz="6267"/>
          </a:p>
          <a:p>
            <a:endParaRPr sz="3600">
              <a:latin typeface="Noto Sans Thai"/>
              <a:ea typeface="Noto Sans Thai"/>
              <a:cs typeface="Noto Sans Thai"/>
              <a:sym typeface="Noto Sans Thai"/>
            </a:endParaRPr>
          </a:p>
        </p:txBody>
      </p:sp>
    </p:spTree>
    <p:extLst>
      <p:ext uri="{BB962C8B-B14F-4D97-AF65-F5344CB8AC3E}">
        <p14:creationId xmlns:p14="http://schemas.microsoft.com/office/powerpoint/2010/main" val="3854001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>
          <a:extLst>
            <a:ext uri="{FF2B5EF4-FFF2-40B4-BE49-F238E27FC236}">
              <a16:creationId xmlns:a16="http://schemas.microsoft.com/office/drawing/2014/main" id="{17ABDB99-AB70-6803-AEB5-982F44B4C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>
            <a:extLst>
              <a:ext uri="{FF2B5EF4-FFF2-40B4-BE49-F238E27FC236}">
                <a16:creationId xmlns:a16="http://schemas.microsoft.com/office/drawing/2014/main" id="{51A926EE-F650-846C-5FD6-ED8A954F1E5F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153467" y="185800"/>
            <a:ext cx="11543200" cy="122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 marL="0" indent="0">
              <a:spcAft>
                <a:spcPts val="1600"/>
              </a:spcAft>
            </a:pPr>
            <a:r>
              <a:rPr lang="en" sz="5067">
                <a:solidFill>
                  <a:srgbClr val="4E73B8"/>
                </a:solidFill>
              </a:rPr>
              <a:t>C2C’s Purpose</a:t>
            </a:r>
            <a:endParaRPr sz="5067">
              <a:solidFill>
                <a:srgbClr val="4E73B8"/>
              </a:solidFill>
            </a:endParaRPr>
          </a:p>
        </p:txBody>
      </p:sp>
      <p:sp>
        <p:nvSpPr>
          <p:cNvPr id="88" name="Google Shape;88;p18">
            <a:extLst>
              <a:ext uri="{FF2B5EF4-FFF2-40B4-BE49-F238E27FC236}">
                <a16:creationId xmlns:a16="http://schemas.microsoft.com/office/drawing/2014/main" id="{8EF5BD24-DCB6-684E-499B-9F268C6226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59517" y="1723575"/>
            <a:ext cx="11150150" cy="455672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n" sz="2667" dirty="0"/>
              <a:t>“There is hereby established in state government the California Cradle-to-Career Data System for the purpose of connecting individuals and organizations to </a:t>
            </a:r>
            <a:r>
              <a:rPr lang="en" sz="2667" b="1" dirty="0"/>
              <a:t>trusted information</a:t>
            </a:r>
            <a:r>
              <a:rPr lang="en" sz="2667" dirty="0"/>
              <a:t> and resources. The data system shall be considered a source for </a:t>
            </a:r>
            <a:r>
              <a:rPr lang="en" sz="2667" b="1" dirty="0"/>
              <a:t>actionable data and research</a:t>
            </a:r>
            <a:r>
              <a:rPr lang="en" sz="2667" dirty="0"/>
              <a:t> on education, economic, and health outcomes for individuals, families, and communities, and provide for expanded </a:t>
            </a:r>
            <a:r>
              <a:rPr lang="en" sz="2667" b="1" dirty="0"/>
              <a:t>access to tools</a:t>
            </a:r>
            <a:r>
              <a:rPr lang="en" sz="2667" dirty="0"/>
              <a:t> and services that support the navigation of the education-to-employment pipeline.”</a:t>
            </a:r>
            <a:endParaRPr sz="2667" dirty="0"/>
          </a:p>
          <a:p>
            <a:pPr indent="-474121">
              <a:lnSpc>
                <a:spcPct val="115000"/>
              </a:lnSpc>
              <a:spcBef>
                <a:spcPts val="1600"/>
              </a:spcBef>
              <a:buSzPts val="2000"/>
              <a:buChar char="-"/>
            </a:pPr>
            <a:r>
              <a:rPr lang="en" sz="2667" dirty="0"/>
              <a:t>Education Code 10860(a)</a:t>
            </a:r>
            <a:endParaRPr sz="2667" dirty="0"/>
          </a:p>
        </p:txBody>
      </p:sp>
    </p:spTree>
    <p:extLst>
      <p:ext uri="{BB962C8B-B14F-4D97-AF65-F5344CB8AC3E}">
        <p14:creationId xmlns:p14="http://schemas.microsoft.com/office/powerpoint/2010/main" val="42905940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249BAF71-B6AF-D78B-0F4A-7167CC17B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>
            <a:extLst>
              <a:ext uri="{FF2B5EF4-FFF2-40B4-BE49-F238E27FC236}">
                <a16:creationId xmlns:a16="http://schemas.microsoft.com/office/drawing/2014/main" id="{43B0D8D3-9BDE-D498-93A5-368C092B68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49400" y="1724700"/>
            <a:ext cx="9632400" cy="439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spcBef>
                <a:spcPts val="1333"/>
              </a:spcBef>
              <a:buClr>
                <a:schemeClr val="dk1"/>
              </a:buClr>
              <a:buSzPct val="60000"/>
              <a:buNone/>
            </a:pPr>
            <a:r>
              <a:rPr lang="en" sz="3333" b="1">
                <a:solidFill>
                  <a:srgbClr val="ED7D31"/>
                </a:solidFill>
              </a:rPr>
              <a:t>2019:</a:t>
            </a:r>
            <a:r>
              <a:rPr lang="en" sz="3333">
                <a:solidFill>
                  <a:schemeClr val="dk1"/>
                </a:solidFill>
              </a:rPr>
              <a:t> California enacted the </a:t>
            </a:r>
            <a:r>
              <a:rPr lang="en" sz="3333" u="sng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Cradle-to-Career Data System Act</a:t>
            </a:r>
            <a:r>
              <a:rPr lang="en" sz="3333">
                <a:solidFill>
                  <a:schemeClr val="dk1"/>
                </a:solidFill>
              </a:rPr>
              <a:t>, which called for the establishment of a state longitudinal data system to link</a:t>
            </a:r>
            <a:r>
              <a:rPr lang="en" sz="3333" b="1">
                <a:solidFill>
                  <a:srgbClr val="ED7D31"/>
                </a:solidFill>
              </a:rPr>
              <a:t> existing </a:t>
            </a:r>
            <a:r>
              <a:rPr lang="en" sz="3333">
                <a:solidFill>
                  <a:schemeClr val="dk1"/>
                </a:solidFill>
              </a:rPr>
              <a:t>education, social services, and workforce information. </a:t>
            </a:r>
            <a:endParaRPr sz="3333">
              <a:solidFill>
                <a:schemeClr val="dk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1733"/>
              </a:spcBef>
              <a:buClr>
                <a:schemeClr val="dk1"/>
              </a:buClr>
              <a:buSzPct val="60000"/>
              <a:buNone/>
            </a:pPr>
            <a:r>
              <a:rPr lang="en" sz="3333" b="1">
                <a:solidFill>
                  <a:srgbClr val="ED7D31"/>
                </a:solidFill>
              </a:rPr>
              <a:t>2020-2021:</a:t>
            </a:r>
            <a:r>
              <a:rPr lang="en" sz="3333">
                <a:solidFill>
                  <a:schemeClr val="dk1"/>
                </a:solidFill>
              </a:rPr>
              <a:t> A collaborative </a:t>
            </a:r>
            <a:r>
              <a:rPr lang="en" sz="3333" b="1">
                <a:solidFill>
                  <a:srgbClr val="ED7D31"/>
                </a:solidFill>
              </a:rPr>
              <a:t>18-month planning process</a:t>
            </a:r>
            <a:r>
              <a:rPr lang="en" sz="3333">
                <a:solidFill>
                  <a:schemeClr val="dk1"/>
                </a:solidFill>
              </a:rPr>
              <a:t>. 100+ public meetings.</a:t>
            </a:r>
            <a:endParaRPr sz="3333">
              <a:solidFill>
                <a:schemeClr val="dk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1733"/>
              </a:spcBef>
              <a:buClr>
                <a:schemeClr val="dk1"/>
              </a:buClr>
              <a:buSzPct val="60000"/>
              <a:buNone/>
            </a:pPr>
            <a:r>
              <a:rPr lang="en" sz="3333" b="1">
                <a:solidFill>
                  <a:srgbClr val="ED7D31"/>
                </a:solidFill>
              </a:rPr>
              <a:t>2021:</a:t>
            </a:r>
            <a:r>
              <a:rPr lang="en" sz="3333">
                <a:solidFill>
                  <a:schemeClr val="dk1"/>
                </a:solidFill>
              </a:rPr>
              <a:t> </a:t>
            </a:r>
            <a:r>
              <a:rPr lang="en" sz="3333" u="sng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 132</a:t>
            </a:r>
            <a:r>
              <a:rPr lang="en" sz="3333">
                <a:solidFill>
                  <a:schemeClr val="dk1"/>
                </a:solidFill>
              </a:rPr>
              <a:t> established the Cradle-to-Career Data System in the Government Operations Agency and the Governing Board was seated.</a:t>
            </a:r>
            <a:endParaRPr sz="3333">
              <a:solidFill>
                <a:schemeClr val="dk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1733"/>
              </a:spcBef>
              <a:buClr>
                <a:schemeClr val="dk1"/>
              </a:buClr>
              <a:buSzPct val="60000"/>
              <a:buNone/>
            </a:pPr>
            <a:r>
              <a:rPr lang="en" sz="3333" b="1">
                <a:solidFill>
                  <a:srgbClr val="ED7D31"/>
                </a:solidFill>
              </a:rPr>
              <a:t>2022-2023:</a:t>
            </a:r>
            <a:r>
              <a:rPr lang="en" sz="3333">
                <a:solidFill>
                  <a:schemeClr val="dk1"/>
                </a:solidFill>
              </a:rPr>
              <a:t> Design, build, and implementation, first data submission and ingestion.</a:t>
            </a:r>
            <a:endParaRPr sz="3333">
              <a:solidFill>
                <a:schemeClr val="dk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1733"/>
              </a:spcBef>
              <a:buClr>
                <a:schemeClr val="dk1"/>
              </a:buClr>
              <a:buSzPct val="60000"/>
              <a:buNone/>
            </a:pPr>
            <a:r>
              <a:rPr lang="en" sz="3333" b="1">
                <a:solidFill>
                  <a:srgbClr val="ED7D31"/>
                </a:solidFill>
              </a:rPr>
              <a:t>2024</a:t>
            </a:r>
            <a:r>
              <a:rPr lang="en" sz="3333" b="1">
                <a:solidFill>
                  <a:schemeClr val="accent4"/>
                </a:solidFill>
              </a:rPr>
              <a:t>: </a:t>
            </a:r>
            <a:r>
              <a:rPr lang="en" sz="3333">
                <a:solidFill>
                  <a:schemeClr val="dk1"/>
                </a:solidFill>
              </a:rPr>
              <a:t>Public engagement and completed build of data system’s first phase.</a:t>
            </a:r>
            <a:endParaRPr sz="3333">
              <a:solidFill>
                <a:schemeClr val="dk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1733"/>
              </a:spcBef>
              <a:buClr>
                <a:schemeClr val="dk1"/>
              </a:buClr>
              <a:buSzPct val="60000"/>
              <a:buNone/>
            </a:pPr>
            <a:r>
              <a:rPr lang="en" sz="3333" b="1">
                <a:solidFill>
                  <a:srgbClr val="ED7D31"/>
                </a:solidFill>
              </a:rPr>
              <a:t>2025</a:t>
            </a:r>
            <a:r>
              <a:rPr lang="en" sz="3333" b="1">
                <a:solidFill>
                  <a:schemeClr val="accent4"/>
                </a:solidFill>
              </a:rPr>
              <a:t>:</a:t>
            </a:r>
            <a:r>
              <a:rPr lang="en" sz="3333">
                <a:solidFill>
                  <a:schemeClr val="dk1"/>
                </a:solidFill>
              </a:rPr>
              <a:t> Release of Student Pathways Data Story </a:t>
            </a:r>
            <a:endParaRPr sz="3333">
              <a:solidFill>
                <a:schemeClr val="dk1"/>
              </a:solidFill>
            </a:endParaRPr>
          </a:p>
        </p:txBody>
      </p:sp>
      <p:sp>
        <p:nvSpPr>
          <p:cNvPr id="95" name="Google Shape;95;p19">
            <a:extLst>
              <a:ext uri="{FF2B5EF4-FFF2-40B4-BE49-F238E27FC236}">
                <a16:creationId xmlns:a16="http://schemas.microsoft.com/office/drawing/2014/main" id="{60786188-533A-7E51-3099-2E8E604B846B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324400" y="207167"/>
            <a:ext cx="11543200" cy="1419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</a:pPr>
            <a:r>
              <a:rPr lang="en">
                <a:solidFill>
                  <a:srgbClr val="547AC7"/>
                </a:solidFill>
                <a:latin typeface="Noto Sans Thai"/>
                <a:ea typeface="Noto Sans Thai"/>
                <a:cs typeface="Noto Sans Thai"/>
                <a:sym typeface="Noto Sans Thai"/>
              </a:rPr>
              <a:t>Background</a:t>
            </a:r>
            <a:endParaRPr>
              <a:solidFill>
                <a:srgbClr val="547AC7"/>
              </a:solidFill>
              <a:latin typeface="Noto Sans Thai"/>
              <a:ea typeface="Noto Sans Thai"/>
              <a:cs typeface="Noto Sans Thai"/>
              <a:sym typeface="Noto Sans Thai"/>
            </a:endParaRPr>
          </a:p>
        </p:txBody>
      </p:sp>
    </p:spTree>
    <p:extLst>
      <p:ext uri="{BB962C8B-B14F-4D97-AF65-F5344CB8AC3E}">
        <p14:creationId xmlns:p14="http://schemas.microsoft.com/office/powerpoint/2010/main" val="3756866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953C7468-2A63-D32D-D60E-7E549F148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>
            <a:extLst>
              <a:ext uri="{FF2B5EF4-FFF2-40B4-BE49-F238E27FC236}">
                <a16:creationId xmlns:a16="http://schemas.microsoft.com/office/drawing/2014/main" id="{03CFE3C1-36ED-4249-7763-B50FE1F5E804}"/>
              </a:ext>
            </a:extLst>
          </p:cNvPr>
          <p:cNvSpPr txBox="1">
            <a:spLocks noGrp="1"/>
          </p:cNvSpPr>
          <p:nvPr>
            <p:ph type="subTitle" idx="2"/>
          </p:nvPr>
        </p:nvSpPr>
        <p:spPr>
          <a:xfrm>
            <a:off x="324400" y="207167"/>
            <a:ext cx="11543200" cy="20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</a:pPr>
            <a:r>
              <a:rPr lang="en"/>
              <a:t>C2C Data System</a:t>
            </a:r>
            <a:endParaRPr>
              <a:solidFill>
                <a:srgbClr val="547AC7"/>
              </a:solidFill>
            </a:endParaRPr>
          </a:p>
        </p:txBody>
      </p:sp>
      <p:pic>
        <p:nvPicPr>
          <p:cNvPr id="101" name="Google Shape;101;p20" descr="An image describing the components of C2C. Data on Education and Job Outcomes. Training and Outreach. Tools to support college planning and transition." title="C2C Components">
            <a:extLst>
              <a:ext uri="{FF2B5EF4-FFF2-40B4-BE49-F238E27FC236}">
                <a16:creationId xmlns:a16="http://schemas.microsoft.com/office/drawing/2014/main" id="{CEE6B9BE-2627-B027-0197-4A16034745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5258"/>
          <a:stretch/>
        </p:blipFill>
        <p:spPr>
          <a:xfrm>
            <a:off x="3106500" y="1599400"/>
            <a:ext cx="5979000" cy="4391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6390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>
          <a:extLst>
            <a:ext uri="{FF2B5EF4-FFF2-40B4-BE49-F238E27FC236}">
              <a16:creationId xmlns:a16="http://schemas.microsoft.com/office/drawing/2014/main" id="{4B618614-3CC3-8049-B71C-64108C7BC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>
            <a:extLst>
              <a:ext uri="{FF2B5EF4-FFF2-40B4-BE49-F238E27FC236}">
                <a16:creationId xmlns:a16="http://schemas.microsoft.com/office/drawing/2014/main" id="{D15CBC4B-69A0-9C0B-A9D8-41EED048DFE2}"/>
              </a:ext>
            </a:extLst>
          </p:cNvPr>
          <p:cNvSpPr txBox="1"/>
          <p:nvPr/>
        </p:nvSpPr>
        <p:spPr>
          <a:xfrm>
            <a:off x="324400" y="207167"/>
            <a:ext cx="11543200" cy="20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5600" b="1">
                <a:solidFill>
                  <a:srgbClr val="547AC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is this work needed?</a:t>
            </a:r>
            <a:endParaRPr sz="5600" b="1">
              <a:solidFill>
                <a:srgbClr val="547AC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9" name="Google Shape;129;p22">
            <a:extLst>
              <a:ext uri="{FF2B5EF4-FFF2-40B4-BE49-F238E27FC236}">
                <a16:creationId xmlns:a16="http://schemas.microsoft.com/office/drawing/2014/main" id="{9AA42E34-9D21-9486-552F-FEB5E6845C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0334573">
            <a:off x="2067251" y="4774857"/>
            <a:ext cx="1062148" cy="1062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>
            <a:extLst>
              <a:ext uri="{FF2B5EF4-FFF2-40B4-BE49-F238E27FC236}">
                <a16:creationId xmlns:a16="http://schemas.microsoft.com/office/drawing/2014/main" id="{91273DAD-9006-534D-16DB-E1E24B861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990051" y="3010514"/>
            <a:ext cx="1062149" cy="1062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>
            <a:extLst>
              <a:ext uri="{FF2B5EF4-FFF2-40B4-BE49-F238E27FC236}">
                <a16:creationId xmlns:a16="http://schemas.microsoft.com/office/drawing/2014/main" id="{2EC52A2B-C24A-9404-E0EA-DCD3FB0B66F8}"/>
              </a:ext>
            </a:extLst>
          </p:cNvPr>
          <p:cNvSpPr txBox="1"/>
          <p:nvPr/>
        </p:nvSpPr>
        <p:spPr>
          <a:xfrm>
            <a:off x="701001" y="1743667"/>
            <a:ext cx="2922400" cy="9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" sz="2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Linking data across institutions</a:t>
            </a:r>
            <a:endParaRPr sz="2400" b="1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Google Shape;132;p22">
            <a:extLst>
              <a:ext uri="{FF2B5EF4-FFF2-40B4-BE49-F238E27FC236}">
                <a16:creationId xmlns:a16="http://schemas.microsoft.com/office/drawing/2014/main" id="{6FA75283-F62D-097D-DBA0-8FEA7D871F5F}"/>
              </a:ext>
            </a:extLst>
          </p:cNvPr>
          <p:cNvSpPr txBox="1"/>
          <p:nvPr/>
        </p:nvSpPr>
        <p:spPr>
          <a:xfrm>
            <a:off x="4405616" y="1743667"/>
            <a:ext cx="3380800" cy="9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" sz="2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Center the needs of students and families</a:t>
            </a:r>
            <a:endParaRPr sz="2400" b="1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" name="Google Shape;133;p22">
            <a:extLst>
              <a:ext uri="{FF2B5EF4-FFF2-40B4-BE49-F238E27FC236}">
                <a16:creationId xmlns:a16="http://schemas.microsoft.com/office/drawing/2014/main" id="{7F41F7BB-D735-5873-B2C0-D65D8DEA78C1}"/>
              </a:ext>
            </a:extLst>
          </p:cNvPr>
          <p:cNvSpPr txBox="1"/>
          <p:nvPr/>
        </p:nvSpPr>
        <p:spPr>
          <a:xfrm>
            <a:off x="8779633" y="1743651"/>
            <a:ext cx="2662400" cy="9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" sz="24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Improve understanding </a:t>
            </a:r>
            <a:endParaRPr sz="2400" b="1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4" name="Google Shape;134;p22" descr="icon of a lightbulb emitting light" title="lightblub">
            <a:extLst>
              <a:ext uri="{FF2B5EF4-FFF2-40B4-BE49-F238E27FC236}">
                <a16:creationId xmlns:a16="http://schemas.microsoft.com/office/drawing/2014/main" id="{9CDE7401-5B18-CE28-7D3F-531CF088A68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54817" y="2688463"/>
            <a:ext cx="2540000" cy="250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 descr="Icon on a building with a small flag&#10;" title="building icon">
            <a:extLst>
              <a:ext uri="{FF2B5EF4-FFF2-40B4-BE49-F238E27FC236}">
                <a16:creationId xmlns:a16="http://schemas.microsoft.com/office/drawing/2014/main" id="{F7A8D53B-11B9-AC08-E884-647A39DB725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91290" y="2642123"/>
            <a:ext cx="1257625" cy="118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 descr="icon of a building with a flag" title="building icon">
            <a:extLst>
              <a:ext uri="{FF2B5EF4-FFF2-40B4-BE49-F238E27FC236}">
                <a16:creationId xmlns:a16="http://schemas.microsoft.com/office/drawing/2014/main" id="{3DCD2353-43FE-504D-EBE5-3BC45B06A0A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36033" y="3713848"/>
            <a:ext cx="1029084" cy="118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 descr="icon of a building with a domed roof" title="icon">
            <a:extLst>
              <a:ext uri="{FF2B5EF4-FFF2-40B4-BE49-F238E27FC236}">
                <a16:creationId xmlns:a16="http://schemas.microsoft.com/office/drawing/2014/main" id="{1AC8DCB2-E5B6-CD10-EFB7-44EB4CF7184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1285" y="4641204"/>
            <a:ext cx="1257624" cy="1565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 descr="icon of a student sitting at a desk with a laptop" title="student icon">
            <a:extLst>
              <a:ext uri="{FF2B5EF4-FFF2-40B4-BE49-F238E27FC236}">
                <a16:creationId xmlns:a16="http://schemas.microsoft.com/office/drawing/2014/main" id="{4034A12A-3220-7A4E-1716-53689581B7D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87931" y="3010490"/>
            <a:ext cx="2212968" cy="21023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506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 txBox="1"/>
          <p:nvPr/>
        </p:nvSpPr>
        <p:spPr>
          <a:xfrm>
            <a:off x="324400" y="207167"/>
            <a:ext cx="11543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70000" lnSpcReduction="20000"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5600" b="1">
                <a:solidFill>
                  <a:srgbClr val="547AC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Analytical Data Tools</a:t>
            </a:r>
            <a:endParaRPr sz="5600" b="1">
              <a:solidFill>
                <a:srgbClr val="547AC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Google Shape;144;p23"/>
          <p:cNvSpPr txBox="1"/>
          <p:nvPr/>
        </p:nvSpPr>
        <p:spPr>
          <a:xfrm>
            <a:off x="575133" y="1789033"/>
            <a:ext cx="9744400" cy="42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" sz="3200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Three ways to access:</a:t>
            </a:r>
            <a:endParaRPr sz="3200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90000"/>
              </a:lnSpc>
            </a:pPr>
            <a:endParaRPr sz="2667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4792" indent="-270927">
              <a:lnSpc>
                <a:spcPct val="90000"/>
              </a:lnSpc>
              <a:buClr>
                <a:srgbClr val="434343"/>
              </a:buClr>
              <a:buSzPts val="2000"/>
              <a:buFont typeface="Century Gothic"/>
              <a:buChar char="❖"/>
            </a:pPr>
            <a:r>
              <a:rPr lang="en" sz="2667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Dashboards</a:t>
            </a:r>
            <a:endParaRPr sz="2667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4792">
              <a:lnSpc>
                <a:spcPct val="90000"/>
              </a:lnSpc>
            </a:pPr>
            <a:endParaRPr sz="2667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4792" indent="-270927">
              <a:lnSpc>
                <a:spcPct val="115000"/>
              </a:lnSpc>
              <a:buClr>
                <a:srgbClr val="434343"/>
              </a:buClr>
              <a:buSzPts val="2000"/>
              <a:buFont typeface="Century Gothic"/>
              <a:buChar char="❖"/>
            </a:pPr>
            <a:r>
              <a:rPr lang="en" sz="2667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Query builder</a:t>
            </a:r>
            <a:endParaRPr sz="2667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4792">
              <a:lnSpc>
                <a:spcPct val="90000"/>
              </a:lnSpc>
            </a:pPr>
            <a:endParaRPr sz="2667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04792" indent="-270927">
              <a:lnSpc>
                <a:spcPct val="90000"/>
              </a:lnSpc>
              <a:buClr>
                <a:srgbClr val="434343"/>
              </a:buClr>
              <a:buSzPts val="2000"/>
              <a:buFont typeface="Century Gothic"/>
              <a:buChar char="❖"/>
            </a:pPr>
            <a:r>
              <a:rPr lang="en" sz="2667">
                <a:solidFill>
                  <a:srgbClr val="43434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Research request process</a:t>
            </a:r>
            <a:endParaRPr sz="2667">
              <a:solidFill>
                <a:srgbClr val="43434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90000"/>
              </a:lnSpc>
            </a:pPr>
            <a:endParaRPr sz="2667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lnSpc>
                <a:spcPct val="90000"/>
              </a:lnSpc>
            </a:pPr>
            <a:r>
              <a:rPr lang="en" sz="2667" u="sng">
                <a:solidFill>
                  <a:srgbClr val="67914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https://c2c.ca.gov/</a:t>
            </a:r>
            <a:endParaRPr sz="2667" u="sng">
              <a:solidFill>
                <a:srgbClr val="67914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4833" y="2093834"/>
            <a:ext cx="6118499" cy="2798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/>
        </p:nvSpPr>
        <p:spPr>
          <a:xfrm>
            <a:off x="324400" y="207167"/>
            <a:ext cx="11543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70000" lnSpcReduction="20000"/>
          </a:bodyPr>
          <a:lstStyle/>
          <a:p>
            <a:pPr>
              <a:lnSpc>
                <a:spcPct val="115000"/>
              </a:lnSpc>
              <a:spcAft>
                <a:spcPts val="1600"/>
              </a:spcAft>
            </a:pPr>
            <a:r>
              <a:rPr lang="en" sz="5600" b="1">
                <a:solidFill>
                  <a:srgbClr val="547AC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 Pathways Dashboard</a:t>
            </a:r>
            <a:endParaRPr sz="5600" b="1">
              <a:solidFill>
                <a:srgbClr val="547AC7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1" name="Google Shape;151;p24" title="Screenshot 2025-07-25 at 10.19.4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5811" y="1495267"/>
            <a:ext cx="2336791" cy="2296317"/>
          </a:xfrm>
          <a:prstGeom prst="rect">
            <a:avLst/>
          </a:prstGeom>
          <a:noFill/>
          <a:ln>
            <a:noFill/>
          </a:ln>
          <a:effectLst>
            <a:outerShdw blurRad="46125" dist="153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2" name="Google Shape;152;p24" title="Screenshot 2025-07-25 at 10.23.08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5267" y="1495267"/>
            <a:ext cx="2336800" cy="2297845"/>
          </a:xfrm>
          <a:prstGeom prst="rect">
            <a:avLst/>
          </a:prstGeom>
          <a:noFill/>
          <a:ln>
            <a:noFill/>
          </a:ln>
          <a:effectLst>
            <a:outerShdw blurRad="46125" dist="153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3" name="Google Shape;153;p24" title="Screenshot 2025-07-25 at 10.21.18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4733" y="1495049"/>
            <a:ext cx="2336800" cy="2296752"/>
          </a:xfrm>
          <a:prstGeom prst="rect">
            <a:avLst/>
          </a:prstGeom>
          <a:noFill/>
          <a:ln>
            <a:noFill/>
          </a:ln>
          <a:effectLst>
            <a:outerShdw blurRad="46125" dist="153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4" name="Google Shape;154;p24" title="Screenshot 2025-07-25 at 10.21.29 A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15800" y="3923183"/>
            <a:ext cx="2336800" cy="2296752"/>
          </a:xfrm>
          <a:prstGeom prst="rect">
            <a:avLst/>
          </a:prstGeom>
          <a:noFill/>
          <a:ln>
            <a:noFill/>
          </a:ln>
          <a:effectLst>
            <a:outerShdw blurRad="46125" dist="153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5" name="Google Shape;155;p24" title="Screenshot 2025-07-25 at 10.21.45 AM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6333" y="3904632"/>
            <a:ext cx="2336800" cy="2296736"/>
          </a:xfrm>
          <a:prstGeom prst="rect">
            <a:avLst/>
          </a:prstGeom>
          <a:noFill/>
          <a:ln>
            <a:noFill/>
          </a:ln>
          <a:effectLst>
            <a:outerShdw blurRad="46125" dist="15375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6" name="Google Shape;156;p24" title="Screenshot 2025-07-25 at 10.21.58 A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76867" y="3913043"/>
            <a:ext cx="2319667" cy="2279925"/>
          </a:xfrm>
          <a:prstGeom prst="rect">
            <a:avLst/>
          </a:prstGeom>
          <a:noFill/>
          <a:ln>
            <a:noFill/>
          </a:ln>
          <a:effectLst>
            <a:outerShdw blurRad="46125" dist="15375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subTitle" idx="1"/>
          </p:nvPr>
        </p:nvSpPr>
        <p:spPr>
          <a:xfrm>
            <a:off x="324399" y="207167"/>
            <a:ext cx="11867601" cy="147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SzPts val="770"/>
            </a:pPr>
            <a:r>
              <a:rPr lang="en" dirty="0"/>
              <a:t>Query Builder: </a:t>
            </a:r>
            <a:r>
              <a:rPr lang="en" sz="4053" dirty="0"/>
              <a:t>Student Pathways Dataset</a:t>
            </a:r>
            <a:endParaRPr sz="4053" dirty="0"/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00" y="2531651"/>
            <a:ext cx="5754675" cy="2832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3168" y="2207865"/>
            <a:ext cx="5405033" cy="2906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8567" y="5172477"/>
            <a:ext cx="5754668" cy="840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2B1DB7-9A0D-80A8-C6D8-6094C008D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45C172-064C-1C7A-2E4C-4410CC1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E2267-7438-8CB9-7214-247C207B9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7427" y="605896"/>
            <a:ext cx="7720872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83540" lvl="1">
              <a:lnSpc>
                <a:spcPct val="200000"/>
              </a:lnSpc>
            </a:pPr>
            <a:r>
              <a:rPr lang="en-US" sz="2600" b="1" dirty="0">
                <a:cs typeface="Helvetica"/>
              </a:rPr>
              <a:t> Introduction of our framework</a:t>
            </a:r>
            <a:endParaRPr lang="en-US" dirty="0"/>
          </a:p>
          <a:p>
            <a:pPr marL="383540" lvl="1">
              <a:lnSpc>
                <a:spcPct val="200000"/>
              </a:lnSpc>
            </a:pPr>
            <a:r>
              <a:rPr lang="en-US" sz="2600" b="1" dirty="0">
                <a:cs typeface="Helvetica"/>
              </a:rPr>
              <a:t> Key considerations for supporting individuals</a:t>
            </a:r>
          </a:p>
          <a:p>
            <a:pPr marL="383540" lvl="1">
              <a:lnSpc>
                <a:spcPct val="200000"/>
              </a:lnSpc>
            </a:pPr>
            <a:r>
              <a:rPr lang="en-US" sz="2600" b="1" dirty="0">
                <a:cs typeface="Helvetica"/>
              </a:rPr>
              <a:t> Lessons from California</a:t>
            </a:r>
          </a:p>
          <a:p>
            <a:pPr marL="383540" lvl="1">
              <a:lnSpc>
                <a:spcPct val="200000"/>
              </a:lnSpc>
            </a:pPr>
            <a:r>
              <a:rPr lang="en-US" sz="2600" b="1" dirty="0">
                <a:cs typeface="Helvetica"/>
              </a:rPr>
              <a:t> Panel discussion</a:t>
            </a:r>
          </a:p>
          <a:p>
            <a:pPr marL="383540" lvl="1">
              <a:lnSpc>
                <a:spcPct val="200000"/>
              </a:lnSpc>
            </a:pPr>
            <a:r>
              <a:rPr lang="en-US" sz="2600" b="1" dirty="0">
                <a:cs typeface="Helvetica"/>
              </a:rPr>
              <a:t> Q&amp;A</a:t>
            </a:r>
            <a:endParaRPr lang="en-US" sz="2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CED70-953E-CE77-D1E8-7DC9DFCAA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EFD9087-D8F8-BB4C-9D46-8B66A684035D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898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7"/>
          <p:cNvSpPr txBox="1">
            <a:spLocks noGrp="1"/>
          </p:cNvSpPr>
          <p:nvPr>
            <p:ph type="subTitle" idx="2"/>
          </p:nvPr>
        </p:nvSpPr>
        <p:spPr>
          <a:xfrm>
            <a:off x="324400" y="207167"/>
            <a:ext cx="11543200" cy="20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</a:pPr>
            <a:r>
              <a:rPr lang="en"/>
              <a:t>Supporting Individuals Use Case</a:t>
            </a:r>
            <a:endParaRPr>
              <a:solidFill>
                <a:srgbClr val="547AC7"/>
              </a:solidFill>
            </a:endParaRPr>
          </a:p>
        </p:txBody>
      </p:sp>
      <p:sp>
        <p:nvSpPr>
          <p:cNvPr id="176" name="Google Shape;176;p27"/>
          <p:cNvSpPr txBox="1"/>
          <p:nvPr/>
        </p:nvSpPr>
        <p:spPr>
          <a:xfrm>
            <a:off x="1640267" y="1923067"/>
            <a:ext cx="9912000" cy="32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>
              <a:buClr>
                <a:schemeClr val="dk2"/>
              </a:buClr>
              <a:buSzPts val="1800"/>
              <a:buChar char="●"/>
            </a:pPr>
            <a:r>
              <a:rPr lang="en" sz="2667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Scaling practical tools that directly support students</a:t>
            </a:r>
            <a:endParaRPr sz="2667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>
              <a:lnSpc>
                <a:spcPct val="115000"/>
              </a:lnSpc>
            </a:pPr>
            <a:endParaRPr sz="2667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>
              <a:lnSpc>
                <a:spcPct val="115000"/>
              </a:lnSpc>
            </a:pPr>
            <a:endParaRPr sz="2667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609585" indent="-457189">
              <a:lnSpc>
                <a:spcPct val="115000"/>
              </a:lnSpc>
              <a:buClr>
                <a:schemeClr val="dk2"/>
              </a:buClr>
              <a:buSzPts val="1800"/>
              <a:buChar char="●"/>
            </a:pPr>
            <a:r>
              <a:rPr lang="en" sz="2667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Finding innovative uses of the P20W Dataset </a:t>
            </a:r>
            <a:endParaRPr sz="2667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219170" lvl="1" indent="-457189">
              <a:lnSpc>
                <a:spcPct val="115000"/>
              </a:lnSpc>
              <a:buClr>
                <a:schemeClr val="dk2"/>
              </a:buClr>
              <a:buSzPts val="1800"/>
              <a:buChar char="○"/>
            </a:pPr>
            <a:r>
              <a:rPr lang="en" sz="2667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CalKIDS data sharing project 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177" name="Google Shape;177;p27" title="iStock-129925481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67" y="1428167"/>
            <a:ext cx="1737100" cy="1830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334" y="3429001"/>
            <a:ext cx="1081767" cy="1081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9"/>
          <p:cNvSpPr txBox="1">
            <a:spLocks noGrp="1"/>
          </p:cNvSpPr>
          <p:nvPr>
            <p:ph type="body" idx="1"/>
          </p:nvPr>
        </p:nvSpPr>
        <p:spPr>
          <a:xfrm>
            <a:off x="549400" y="1724700"/>
            <a:ext cx="11201200" cy="394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har char="❖"/>
            </a:pPr>
            <a:r>
              <a:rPr lang="en"/>
              <a:t>When C2C launched, statute contemplated working with partners scaling tools used by students and educators, </a:t>
            </a:r>
            <a:endParaRPr/>
          </a:p>
          <a:p>
            <a:pPr indent="0">
              <a:buNone/>
            </a:pPr>
            <a:endParaRPr/>
          </a:p>
          <a:p>
            <a:pPr>
              <a:buChar char="❖"/>
            </a:pPr>
            <a:r>
              <a:rPr lang="en"/>
              <a:t> Two named tools  in statute: </a:t>
            </a:r>
            <a:endParaRPr/>
          </a:p>
          <a:p>
            <a:pPr lvl="1">
              <a:buChar char="➢"/>
            </a:pPr>
            <a:r>
              <a:rPr lang="en" u="sng">
                <a:solidFill>
                  <a:schemeClr val="hlink"/>
                </a:solidFill>
                <a:hlinkClick r:id="rId3"/>
              </a:rPr>
              <a:t>CaliforniaColleges.edu</a:t>
            </a:r>
            <a:endParaRPr/>
          </a:p>
          <a:p>
            <a:pPr lvl="1">
              <a:buChar char="➢"/>
            </a:pPr>
            <a:r>
              <a:rPr lang="en"/>
              <a:t>ETranscriptCA</a:t>
            </a:r>
            <a:endParaRPr/>
          </a:p>
          <a:p>
            <a:pPr indent="0">
              <a:buNone/>
            </a:pPr>
            <a:endParaRPr/>
          </a:p>
          <a:p>
            <a:pPr marL="0" indent="0">
              <a:buNone/>
            </a:pPr>
            <a:endParaRPr/>
          </a:p>
          <a:p>
            <a:pPr marL="1219170" indent="0">
              <a:buNone/>
            </a:pPr>
            <a:endParaRPr/>
          </a:p>
          <a:p>
            <a:pPr marL="1219170" indent="0">
              <a:buNone/>
            </a:pPr>
            <a:endParaRPr/>
          </a:p>
        </p:txBody>
      </p:sp>
      <p:sp>
        <p:nvSpPr>
          <p:cNvPr id="191" name="Google Shape;191;p29"/>
          <p:cNvSpPr txBox="1">
            <a:spLocks noGrp="1"/>
          </p:cNvSpPr>
          <p:nvPr>
            <p:ph type="subTitle" idx="2"/>
          </p:nvPr>
        </p:nvSpPr>
        <p:spPr>
          <a:xfrm>
            <a:off x="324400" y="207167"/>
            <a:ext cx="11543200" cy="134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</a:pPr>
            <a:r>
              <a:rPr lang="en"/>
              <a:t>Practical Tools</a:t>
            </a:r>
            <a:endParaRPr/>
          </a:p>
        </p:txBody>
      </p:sp>
      <p:pic>
        <p:nvPicPr>
          <p:cNvPr id="192" name="Google Shape;19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4433" y="4269067"/>
            <a:ext cx="5320232" cy="851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4424" y="2370600"/>
            <a:ext cx="4397341" cy="13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>
            <a:spLocks noGrp="1"/>
          </p:cNvSpPr>
          <p:nvPr>
            <p:ph type="body" idx="1"/>
          </p:nvPr>
        </p:nvSpPr>
        <p:spPr>
          <a:xfrm>
            <a:off x="1210962" y="1724701"/>
            <a:ext cx="9934832" cy="34084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608965" indent="-422910">
              <a:buNone/>
            </a:pPr>
            <a:r>
              <a:rPr lang="en-US" sz="2400" dirty="0">
                <a:solidFill>
                  <a:srgbClr val="595959"/>
                </a:solidFill>
              </a:rPr>
              <a:t>❖Separate data infrastructure for separate use case:</a:t>
            </a:r>
          </a:p>
          <a:p>
            <a:pPr marL="608965" indent="-422910">
              <a:buNone/>
            </a:pPr>
            <a:endParaRPr lang="en-US" sz="2400" dirty="0">
              <a:solidFill>
                <a:srgbClr val="595959"/>
              </a:solidFill>
            </a:endParaRPr>
          </a:p>
          <a:p>
            <a:pPr marL="1218565" lvl="1" indent="-422910">
              <a:buNone/>
            </a:pPr>
            <a:r>
              <a:rPr lang="en-US" sz="2400" dirty="0">
                <a:solidFill>
                  <a:srgbClr val="595959"/>
                </a:solidFill>
              </a:rPr>
              <a:t>➢Linked longitudinal data for analytical purposes</a:t>
            </a:r>
            <a:endParaRPr lang="en" sz="2400"/>
          </a:p>
          <a:p>
            <a:pPr marL="1218565" lvl="1" indent="-422910">
              <a:buNone/>
            </a:pPr>
            <a:r>
              <a:rPr lang="en-US" sz="2400" dirty="0">
                <a:solidFill>
                  <a:srgbClr val="595959"/>
                </a:solidFill>
              </a:rPr>
              <a:t>➢Real-time data for serving students </a:t>
            </a:r>
            <a:endParaRPr sz="2400"/>
          </a:p>
          <a:p>
            <a:pPr marL="608965" indent="-422910">
              <a:buNone/>
            </a:pPr>
            <a:endParaRPr lang="en-US" sz="2400" dirty="0">
              <a:solidFill>
                <a:srgbClr val="595959"/>
              </a:solidFill>
            </a:endParaRPr>
          </a:p>
          <a:p>
            <a:pPr marL="608965" indent="-422910">
              <a:buNone/>
            </a:pPr>
            <a:r>
              <a:rPr lang="en-US" sz="2400" dirty="0">
                <a:solidFill>
                  <a:srgbClr val="595959"/>
                </a:solidFill>
              </a:rPr>
              <a:t>❖</a:t>
            </a:r>
            <a:r>
              <a:rPr lang="en-US" sz="2400" u="sng" dirty="0">
                <a:solidFill>
                  <a:srgbClr val="0097A7"/>
                </a:solidFill>
                <a:hlinkClick r:id="rId3"/>
              </a:rPr>
              <a:t>Californiacolleges.edu</a:t>
            </a:r>
            <a:r>
              <a:rPr lang="en-US" sz="2400" dirty="0">
                <a:solidFill>
                  <a:srgbClr val="595959"/>
                </a:solidFill>
              </a:rPr>
              <a:t> is managed and operated by CCGI</a:t>
            </a:r>
            <a:endParaRPr sz="2400"/>
          </a:p>
          <a:p>
            <a:pPr marL="608965" indent="-422910">
              <a:buNone/>
            </a:pPr>
            <a:r>
              <a:rPr lang="en-US" sz="2400" dirty="0">
                <a:solidFill>
                  <a:srgbClr val="595959"/>
                </a:solidFill>
              </a:rPr>
              <a:t>❖CCGI and C2C work with the same partners </a:t>
            </a:r>
          </a:p>
          <a:p>
            <a:pPr marL="608965" indent="-422910">
              <a:buNone/>
            </a:pPr>
            <a:r>
              <a:rPr lang="en-US" sz="2400" dirty="0">
                <a:solidFill>
                  <a:srgbClr val="595959"/>
                </a:solidFill>
              </a:rPr>
              <a:t>❖C2C has championed CCGI’s scaling using an incubation model</a:t>
            </a:r>
            <a:endParaRPr lang="en" sz="2400" dirty="0"/>
          </a:p>
        </p:txBody>
      </p:sp>
      <p:sp>
        <p:nvSpPr>
          <p:cNvPr id="199" name="Google Shape;199;p30"/>
          <p:cNvSpPr txBox="1">
            <a:spLocks noGrp="1"/>
          </p:cNvSpPr>
          <p:nvPr>
            <p:ph type="subTitle" idx="2"/>
          </p:nvPr>
        </p:nvSpPr>
        <p:spPr>
          <a:xfrm>
            <a:off x="324400" y="207167"/>
            <a:ext cx="11543200" cy="151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</a:pPr>
            <a:r>
              <a:rPr lang="en" dirty="0"/>
              <a:t>Partnership with CCGI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6"/>
          <p:cNvSpPr txBox="1">
            <a:spLocks noGrp="1"/>
          </p:cNvSpPr>
          <p:nvPr>
            <p:ph type="body" idx="1"/>
          </p:nvPr>
        </p:nvSpPr>
        <p:spPr>
          <a:xfrm>
            <a:off x="549400" y="1724700"/>
            <a:ext cx="10864400" cy="419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6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08965" lvl="0" indent="-473710" algn="l" rtl="0">
              <a:spcBef>
                <a:spcPts val="1600"/>
              </a:spcBef>
              <a:spcAft>
                <a:spcPts val="0"/>
              </a:spcAft>
              <a:buSzPts val="2000"/>
              <a:buChar char="❖"/>
            </a:pPr>
            <a:r>
              <a:rPr lang="en" sz="26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C2C’s collaborative governance structure created a space for accelerating collaboration among C2C’s data partners and CCGI</a:t>
            </a:r>
            <a:endParaRPr sz="26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08965" lvl="0" indent="-473710" algn="l" rtl="0">
              <a:spcBef>
                <a:spcPts val="0"/>
              </a:spcBef>
              <a:spcAft>
                <a:spcPts val="0"/>
              </a:spcAft>
              <a:buSzPts val="2000"/>
              <a:buChar char="❖"/>
            </a:pPr>
            <a:r>
              <a:rPr lang="en" sz="26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State structures and systems are the key for state-wide scale</a:t>
            </a:r>
            <a:endParaRPr sz="26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18565" lvl="1" indent="-473710" algn="l" rtl="0">
              <a:spcBef>
                <a:spcPts val="0"/>
              </a:spcBef>
              <a:spcAft>
                <a:spcPts val="0"/>
              </a:spcAft>
              <a:buSzPts val="2000"/>
              <a:buChar char="➢"/>
            </a:pPr>
            <a:r>
              <a:rPr lang="en" sz="26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Example: updated </a:t>
            </a:r>
            <a:r>
              <a:rPr lang="en" sz="2650" u="sng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Education Code</a:t>
            </a:r>
            <a:r>
              <a:rPr lang="en" sz="265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" sz="26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brings CCGI to state-wide scale by 2026. </a:t>
            </a:r>
            <a:endParaRPr sz="26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08965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6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2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0" name="Google Shape;260;p36"/>
          <p:cNvSpPr txBox="1">
            <a:spLocks noGrp="1"/>
          </p:cNvSpPr>
          <p:nvPr>
            <p:ph type="subTitle" idx="2"/>
          </p:nvPr>
        </p:nvSpPr>
        <p:spPr>
          <a:xfrm>
            <a:off x="324400" y="207167"/>
            <a:ext cx="11543200" cy="140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5600" b="1" dirty="0">
                <a:solidFill>
                  <a:srgbClr val="547AC7"/>
                </a:solidFill>
                <a:latin typeface="Century Gothic"/>
              </a:rPr>
              <a:t>Key Takeaways</a:t>
            </a:r>
            <a:endParaRPr lang="en" sz="5600" dirty="0">
              <a:latin typeface="Century Gothic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8" title="iStock-114468746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0767" y="1490067"/>
            <a:ext cx="7361768" cy="46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 txBox="1">
            <a:spLocks noGrp="1"/>
          </p:cNvSpPr>
          <p:nvPr>
            <p:ph type="body" idx="1"/>
          </p:nvPr>
        </p:nvSpPr>
        <p:spPr>
          <a:xfrm>
            <a:off x="549400" y="1724705"/>
            <a:ext cx="4060400" cy="412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buNone/>
            </a:pPr>
            <a:endParaRPr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 dirty="0"/>
              <a:t>C2C can bridge the information gap by linking CDE data, CALKIDS account information with CCC enrollment data to enable targeted outreach to encourage uptake of unclaimed CALKIDS funds </a:t>
            </a:r>
            <a:endParaRPr sz="2000" dirty="0"/>
          </a:p>
        </p:txBody>
      </p:sp>
      <p:sp>
        <p:nvSpPr>
          <p:cNvPr id="185" name="Google Shape;185;p28"/>
          <p:cNvSpPr txBox="1">
            <a:spLocks noGrp="1"/>
          </p:cNvSpPr>
          <p:nvPr>
            <p:ph type="subTitle" idx="2"/>
          </p:nvPr>
        </p:nvSpPr>
        <p:spPr>
          <a:xfrm>
            <a:off x="324400" y="207167"/>
            <a:ext cx="11543200" cy="1447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</a:pPr>
            <a:r>
              <a:rPr lang="en"/>
              <a:t>CALKIDS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2"/>
          <p:cNvSpPr txBox="1"/>
          <p:nvPr/>
        </p:nvSpPr>
        <p:spPr>
          <a:xfrm>
            <a:off x="163167" y="326000"/>
            <a:ext cx="11692400" cy="7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4267" b="1">
                <a:solidFill>
                  <a:srgbClr val="547AC7"/>
                </a:solidFill>
                <a:latin typeface="Noto Sans JP"/>
                <a:ea typeface="Noto Sans JP"/>
                <a:cs typeface="Noto Sans JP"/>
                <a:sym typeface="Noto Sans JP"/>
              </a:rPr>
              <a:t>Signatories of Data Sharing Agreement</a:t>
            </a:r>
            <a:endParaRPr sz="4267" b="1">
              <a:solidFill>
                <a:srgbClr val="547AC7"/>
              </a:solidFill>
              <a:latin typeface="Noto Sans JP"/>
              <a:ea typeface="Noto Sans JP"/>
              <a:cs typeface="Noto Sans JP"/>
              <a:sym typeface="Noto Sans JP"/>
            </a:endParaRPr>
          </a:p>
          <a:p>
            <a:endParaRPr sz="2667"/>
          </a:p>
        </p:txBody>
      </p:sp>
      <p:pic>
        <p:nvPicPr>
          <p:cNvPr id="227" name="Google Shape;22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4279" y="1721034"/>
            <a:ext cx="1132100" cy="129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9894" y="4699519"/>
            <a:ext cx="1206279" cy="978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76995" y="2530106"/>
            <a:ext cx="1825724" cy="852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63726" y="1986995"/>
            <a:ext cx="2182111" cy="842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72554" y="4698450"/>
            <a:ext cx="1723076" cy="86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10859" y="3584318"/>
            <a:ext cx="2267175" cy="792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97985" y="3273656"/>
            <a:ext cx="1723075" cy="1074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46602" y="3324633"/>
            <a:ext cx="2267175" cy="81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38650" y="1944660"/>
            <a:ext cx="1653093" cy="76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185521" y="3347419"/>
            <a:ext cx="2064007" cy="76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01970" y="4755976"/>
            <a:ext cx="1825724" cy="86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80125" y="3403755"/>
            <a:ext cx="1427451" cy="792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697762" y="4801957"/>
            <a:ext cx="1342500" cy="76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2" descr="Logo&#10;&#10;Description automatically generated with medium confidence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74900" y="1938064"/>
            <a:ext cx="1723075" cy="102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2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350880" y="4805557"/>
            <a:ext cx="1917875" cy="76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2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530557" y="4709783"/>
            <a:ext cx="1685328" cy="95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9128898" y="1475871"/>
            <a:ext cx="1979269" cy="852467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2"/>
          <p:cNvSpPr/>
          <p:nvPr/>
        </p:nvSpPr>
        <p:spPr>
          <a:xfrm>
            <a:off x="9036733" y="2368333"/>
            <a:ext cx="2163600" cy="1216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45" name="Google Shape;245;p32"/>
          <p:cNvSpPr/>
          <p:nvPr/>
        </p:nvSpPr>
        <p:spPr>
          <a:xfrm>
            <a:off x="9036733" y="3433051"/>
            <a:ext cx="2163600" cy="1216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46" name="Google Shape;246;p32"/>
          <p:cNvSpPr/>
          <p:nvPr/>
        </p:nvSpPr>
        <p:spPr>
          <a:xfrm>
            <a:off x="2636500" y="1841800"/>
            <a:ext cx="2163600" cy="1216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47" name="Google Shape;247;p32"/>
          <p:cNvSpPr/>
          <p:nvPr/>
        </p:nvSpPr>
        <p:spPr>
          <a:xfrm>
            <a:off x="9446167" y="4580633"/>
            <a:ext cx="2163600" cy="1216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248" name="Google Shape;248;p32"/>
          <p:cNvSpPr/>
          <p:nvPr/>
        </p:nvSpPr>
        <p:spPr>
          <a:xfrm>
            <a:off x="6498400" y="3248333"/>
            <a:ext cx="2163600" cy="1216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CEF86-537D-CABF-E284-D606C021C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61EC29-C9BC-E0F3-61BC-77C319637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SLIDES: CCGI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D22528-2AA5-E347-47B8-D1421FA90B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1787E-9BD4-0F19-72D1-0E8D871B1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75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29500" y="5955919"/>
            <a:ext cx="1187025" cy="63246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indent="-1693" algn="ctr">
              <a:spcBef>
                <a:spcPts val="133"/>
              </a:spcBef>
            </a:pPr>
            <a:r>
              <a:rPr sz="1333" b="1" spc="-47" dirty="0">
                <a:latin typeface="Tahoma"/>
                <a:cs typeface="Tahoma"/>
              </a:rPr>
              <a:t>Mary</a:t>
            </a:r>
            <a:r>
              <a:rPr sz="1333" b="1" spc="-152" dirty="0">
                <a:latin typeface="Tahoma"/>
                <a:cs typeface="Tahoma"/>
              </a:rPr>
              <a:t> </a:t>
            </a:r>
            <a:r>
              <a:rPr sz="1333" b="1" spc="-13" dirty="0">
                <a:latin typeface="Tahoma"/>
                <a:cs typeface="Tahoma"/>
              </a:rPr>
              <a:t>Aguayo </a:t>
            </a:r>
            <a:r>
              <a:rPr sz="1333" dirty="0">
                <a:latin typeface="Tahoma"/>
                <a:cs typeface="Tahoma"/>
              </a:rPr>
              <a:t>Chief</a:t>
            </a:r>
            <a:r>
              <a:rPr sz="1333" spc="-13" dirty="0">
                <a:latin typeface="Tahoma"/>
                <a:cs typeface="Tahoma"/>
              </a:rPr>
              <a:t> Executive Ofﬁcer</a:t>
            </a:r>
            <a:endParaRPr sz="1333">
              <a:latin typeface="Tahoma"/>
              <a:cs typeface="Tahoma"/>
            </a:endParaRPr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ctrTitle"/>
          </p:nvPr>
        </p:nvSpPr>
        <p:spPr>
          <a:xfrm>
            <a:off x="445168" y="1222875"/>
            <a:ext cx="11069053" cy="1494426"/>
          </a:xfrm>
          <a:prstGeom prst="rect">
            <a:avLst/>
          </a:prstGeom>
        </p:spPr>
        <p:txBody>
          <a:bodyPr vert="horz" wrap="square" lIns="0" tIns="16933" rIns="0" bIns="0" rtlCol="0" anchor="b">
            <a:spAutoFit/>
          </a:bodyPr>
          <a:lstStyle/>
          <a:p>
            <a:pPr marL="16933" marR="6773">
              <a:lnSpc>
                <a:spcPct val="100000"/>
              </a:lnSpc>
              <a:spcBef>
                <a:spcPts val="133"/>
              </a:spcBef>
            </a:pPr>
            <a:r>
              <a:rPr sz="4800" spc="-193" dirty="0">
                <a:solidFill>
                  <a:srgbClr val="FFFFFF"/>
                </a:solidFill>
              </a:rPr>
              <a:t>Webinar</a:t>
            </a:r>
            <a:r>
              <a:rPr sz="4800" spc="-447" dirty="0">
                <a:solidFill>
                  <a:srgbClr val="FFFFFF"/>
                </a:solidFill>
              </a:rPr>
              <a:t> </a:t>
            </a:r>
            <a:r>
              <a:rPr sz="4800" spc="-360" dirty="0">
                <a:solidFill>
                  <a:srgbClr val="FFFFFF"/>
                </a:solidFill>
              </a:rPr>
              <a:t>2:</a:t>
            </a:r>
            <a:r>
              <a:rPr sz="4800" spc="-440" dirty="0">
                <a:solidFill>
                  <a:srgbClr val="FFFFFF"/>
                </a:solidFill>
              </a:rPr>
              <a:t> </a:t>
            </a:r>
            <a:r>
              <a:rPr sz="4800" spc="-200" dirty="0">
                <a:solidFill>
                  <a:srgbClr val="FFFFFF"/>
                </a:solidFill>
              </a:rPr>
              <a:t>User</a:t>
            </a:r>
            <a:r>
              <a:rPr sz="4800" spc="-447" dirty="0">
                <a:solidFill>
                  <a:srgbClr val="FFFFFF"/>
                </a:solidFill>
              </a:rPr>
              <a:t> </a:t>
            </a:r>
            <a:r>
              <a:rPr sz="4800" spc="-200" dirty="0">
                <a:solidFill>
                  <a:srgbClr val="FFFFFF"/>
                </a:solidFill>
              </a:rPr>
              <a:t>Centered</a:t>
            </a:r>
            <a:r>
              <a:rPr sz="4800" spc="-440" dirty="0">
                <a:solidFill>
                  <a:srgbClr val="FFFFFF"/>
                </a:solidFill>
              </a:rPr>
              <a:t> </a:t>
            </a:r>
            <a:r>
              <a:rPr sz="4800" spc="-320" dirty="0">
                <a:solidFill>
                  <a:srgbClr val="FFFFFF"/>
                </a:solidFill>
              </a:rPr>
              <a:t>SDLS</a:t>
            </a:r>
            <a:r>
              <a:rPr sz="4800" spc="-447" dirty="0">
                <a:solidFill>
                  <a:srgbClr val="FFFFFF"/>
                </a:solidFill>
              </a:rPr>
              <a:t> </a:t>
            </a:r>
            <a:r>
              <a:rPr sz="4800" spc="-247" dirty="0">
                <a:solidFill>
                  <a:srgbClr val="FFFFFF"/>
                </a:solidFill>
              </a:rPr>
              <a:t>Design: </a:t>
            </a:r>
            <a:r>
              <a:rPr sz="4800" spc="-280" dirty="0">
                <a:solidFill>
                  <a:srgbClr val="FFFFFF"/>
                </a:solidFill>
              </a:rPr>
              <a:t>Empowering</a:t>
            </a:r>
            <a:r>
              <a:rPr sz="4800" spc="-413" dirty="0">
                <a:solidFill>
                  <a:srgbClr val="FFFFFF"/>
                </a:solidFill>
              </a:rPr>
              <a:t> </a:t>
            </a:r>
            <a:r>
              <a:rPr sz="4800" spc="-280" dirty="0">
                <a:solidFill>
                  <a:srgbClr val="FFFFFF"/>
                </a:solidFill>
              </a:rPr>
              <a:t>Individuals</a:t>
            </a:r>
            <a:r>
              <a:rPr sz="4800" spc="-407" dirty="0">
                <a:solidFill>
                  <a:srgbClr val="FFFFFF"/>
                </a:solidFill>
              </a:rPr>
              <a:t> </a:t>
            </a:r>
            <a:r>
              <a:rPr sz="4800" spc="-227" dirty="0">
                <a:solidFill>
                  <a:srgbClr val="FFFFFF"/>
                </a:solidFill>
              </a:rPr>
              <a:t>with</a:t>
            </a:r>
            <a:r>
              <a:rPr sz="4800" spc="-120" dirty="0">
                <a:solidFill>
                  <a:srgbClr val="FFFFFF"/>
                </a:solidFill>
              </a:rPr>
              <a:t> </a:t>
            </a:r>
            <a:r>
              <a:rPr sz="7200" spc="-40" baseline="-1543" dirty="0">
                <a:solidFill>
                  <a:srgbClr val="FFFFFF"/>
                </a:solidFill>
              </a:rPr>
              <a:t>Data</a:t>
            </a:r>
            <a:endParaRPr sz="7200" baseline="-1543" dirty="0"/>
          </a:p>
        </p:txBody>
      </p:sp>
      <p:sp>
        <p:nvSpPr>
          <p:cNvPr id="4" name="object 4"/>
          <p:cNvSpPr txBox="1"/>
          <p:nvPr/>
        </p:nvSpPr>
        <p:spPr>
          <a:xfrm>
            <a:off x="4975403" y="2805108"/>
            <a:ext cx="2454485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133" b="1" spc="-107" dirty="0">
                <a:solidFill>
                  <a:srgbClr val="FFFFFF"/>
                </a:solidFill>
                <a:latin typeface="Tahoma"/>
                <a:cs typeface="Tahoma"/>
              </a:rPr>
              <a:t>November</a:t>
            </a:r>
            <a:r>
              <a:rPr sz="2133" b="1" spc="-160" dirty="0">
                <a:solidFill>
                  <a:srgbClr val="FFFFFF"/>
                </a:solidFill>
                <a:latin typeface="Tahoma"/>
                <a:cs typeface="Tahoma"/>
              </a:rPr>
              <a:t> 21,</a:t>
            </a:r>
            <a:r>
              <a:rPr sz="2133" b="1" spc="-15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33" b="1" spc="-113" dirty="0">
                <a:solidFill>
                  <a:srgbClr val="FFFFFF"/>
                </a:solidFill>
                <a:latin typeface="Tahoma"/>
                <a:cs typeface="Tahoma"/>
              </a:rPr>
              <a:t>2025</a:t>
            </a:r>
            <a:endParaRPr sz="2133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517" cy="514322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64824" y="464824"/>
              <a:ext cx="8222615" cy="4222115"/>
            </a:xfrm>
            <a:custGeom>
              <a:avLst/>
              <a:gdLst/>
              <a:ahLst/>
              <a:cxnLst/>
              <a:rect l="l" t="t" r="r" b="b"/>
              <a:pathLst>
                <a:path w="8222615" h="4222115">
                  <a:moveTo>
                    <a:pt x="0" y="0"/>
                  </a:moveTo>
                  <a:lnTo>
                    <a:pt x="8222083" y="0"/>
                  </a:lnTo>
                  <a:lnTo>
                    <a:pt x="8222083" y="4221591"/>
                  </a:lnTo>
                  <a:lnTo>
                    <a:pt x="0" y="4221591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CB82A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53897" y="1355627"/>
              <a:ext cx="3143908" cy="294129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372861" y="1652240"/>
            <a:ext cx="4342553" cy="3424762"/>
          </a:xfrm>
          <a:prstGeom prst="rect">
            <a:avLst/>
          </a:prstGeom>
        </p:spPr>
        <p:txBody>
          <a:bodyPr vert="horz" wrap="square" lIns="0" tIns="44873" rIns="0" bIns="0" rtlCol="0">
            <a:spAutoFit/>
          </a:bodyPr>
          <a:lstStyle/>
          <a:p>
            <a:pPr marL="32173">
              <a:spcBef>
                <a:spcPts val="353"/>
              </a:spcBef>
            </a:pPr>
            <a:r>
              <a:rPr sz="1867" b="1" spc="-53" dirty="0">
                <a:solidFill>
                  <a:srgbClr val="FFFFFF"/>
                </a:solidFill>
                <a:latin typeface="Tahoma"/>
                <a:cs typeface="Tahoma"/>
              </a:rPr>
              <a:t>Who</a:t>
            </a:r>
            <a:r>
              <a:rPr sz="1867" b="1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67" b="1" spc="-27" dirty="0">
                <a:solidFill>
                  <a:srgbClr val="FFFFFF"/>
                </a:solidFill>
                <a:latin typeface="Tahoma"/>
                <a:cs typeface="Tahoma"/>
              </a:rPr>
              <a:t>We</a:t>
            </a:r>
            <a:r>
              <a:rPr sz="1867" b="1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67" b="1" spc="-33" dirty="0">
                <a:solidFill>
                  <a:srgbClr val="FFFFFF"/>
                </a:solidFill>
                <a:latin typeface="Tahoma"/>
                <a:cs typeface="Tahoma"/>
              </a:rPr>
              <a:t>Are</a:t>
            </a:r>
            <a:endParaRPr sz="1867" dirty="0">
              <a:latin typeface="Tahoma"/>
              <a:cs typeface="Tahoma"/>
            </a:endParaRPr>
          </a:p>
          <a:p>
            <a:pPr marL="331885" marR="6773" indent="-315797">
              <a:lnSpc>
                <a:spcPts val="2385"/>
              </a:lnSpc>
              <a:spcBef>
                <a:spcPts val="27"/>
              </a:spcBef>
              <a:buClr>
                <a:srgbClr val="FFFFFF"/>
              </a:buClr>
              <a:buFont typeface="Arial"/>
              <a:buChar char="●"/>
              <a:tabLst>
                <a:tab pos="331885" algn="l"/>
              </a:tabLst>
            </a:pPr>
            <a:r>
              <a:rPr sz="1733" b="1" spc="-100" dirty="0">
                <a:solidFill>
                  <a:srgbClr val="FCB82A"/>
                </a:solidFill>
                <a:latin typeface="Tahoma"/>
                <a:cs typeface="Tahoma"/>
              </a:rPr>
              <a:t>Manager</a:t>
            </a:r>
            <a:r>
              <a:rPr sz="1733" b="1" spc="-60" dirty="0">
                <a:solidFill>
                  <a:srgbClr val="FCB82A"/>
                </a:solidFill>
                <a:latin typeface="Tahoma"/>
                <a:cs typeface="Tahoma"/>
              </a:rPr>
              <a:t> of</a:t>
            </a:r>
            <a:r>
              <a:rPr sz="1733" b="1" spc="-53" dirty="0">
                <a:solidFill>
                  <a:srgbClr val="FCB82A"/>
                </a:solidFill>
                <a:latin typeface="Tahoma"/>
                <a:cs typeface="Tahoma"/>
              </a:rPr>
              <a:t> </a:t>
            </a:r>
            <a:r>
              <a:rPr sz="1733" b="1" spc="-93" dirty="0">
                <a:solidFill>
                  <a:srgbClr val="FCB82A"/>
                </a:solidFill>
                <a:latin typeface="Tahoma"/>
                <a:cs typeface="Tahoma"/>
              </a:rPr>
              <a:t>CaliforniaColleges.edu</a:t>
            </a:r>
            <a:r>
              <a:rPr sz="1733" spc="-93" dirty="0">
                <a:solidFill>
                  <a:srgbClr val="FFFFFF"/>
                </a:solidFill>
                <a:latin typeface="Tahoma"/>
                <a:cs typeface="Tahoma"/>
              </a:rPr>
              <a:t>, </a:t>
            </a:r>
            <a:r>
              <a:rPr sz="1733" spc="-33" dirty="0">
                <a:solidFill>
                  <a:srgbClr val="FFFFFF"/>
                </a:solidFill>
                <a:latin typeface="Tahoma"/>
                <a:cs typeface="Tahoma"/>
              </a:rPr>
              <a:t>the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State</a:t>
            </a:r>
            <a:r>
              <a:rPr sz="1733" spc="-10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1733" spc="-10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California’s</a:t>
            </a:r>
            <a:r>
              <a:rPr sz="1733" spc="-10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ofﬁcial</a:t>
            </a:r>
            <a:r>
              <a:rPr sz="1733" spc="-10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college</a:t>
            </a:r>
            <a:r>
              <a:rPr sz="1733" spc="-10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spc="-33" dirty="0">
                <a:solidFill>
                  <a:srgbClr val="FFFFFF"/>
                </a:solidFill>
                <a:latin typeface="Tahoma"/>
                <a:cs typeface="Tahoma"/>
              </a:rPr>
              <a:t>and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career</a:t>
            </a:r>
            <a:r>
              <a:rPr sz="1733" spc="-14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spc="-13" dirty="0">
                <a:solidFill>
                  <a:srgbClr val="FFFFFF"/>
                </a:solidFill>
                <a:latin typeface="Tahoma"/>
                <a:cs typeface="Tahoma"/>
              </a:rPr>
              <a:t>planning</a:t>
            </a:r>
            <a:r>
              <a:rPr sz="1733" spc="-14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platform</a:t>
            </a:r>
            <a:r>
              <a:rPr sz="1733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spc="-13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1733" spc="-14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spc="-53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733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spc="-13" dirty="0">
                <a:solidFill>
                  <a:srgbClr val="FFFFFF"/>
                </a:solidFill>
                <a:latin typeface="Tahoma"/>
                <a:cs typeface="Tahoma"/>
              </a:rPr>
              <a:t>named </a:t>
            </a:r>
            <a:r>
              <a:rPr sz="1733" b="1" spc="-67" dirty="0">
                <a:solidFill>
                  <a:srgbClr val="FFAB40"/>
                </a:solidFill>
                <a:latin typeface="Tahoma"/>
                <a:cs typeface="Tahoma"/>
              </a:rPr>
              <a:t>Operational</a:t>
            </a:r>
            <a:r>
              <a:rPr sz="1733" b="1" spc="-120" dirty="0">
                <a:solidFill>
                  <a:srgbClr val="FFAB40"/>
                </a:solidFill>
                <a:latin typeface="Tahoma"/>
                <a:cs typeface="Tahoma"/>
              </a:rPr>
              <a:t> </a:t>
            </a:r>
            <a:r>
              <a:rPr sz="1733" b="1" spc="-100" dirty="0">
                <a:solidFill>
                  <a:srgbClr val="FFAB40"/>
                </a:solidFill>
                <a:latin typeface="Tahoma"/>
                <a:cs typeface="Tahoma"/>
              </a:rPr>
              <a:t>Tool</a:t>
            </a:r>
            <a:r>
              <a:rPr sz="1733" b="1" spc="-113" dirty="0">
                <a:solidFill>
                  <a:srgbClr val="FFAB40"/>
                </a:solidFill>
                <a:latin typeface="Tahoma"/>
                <a:cs typeface="Tahoma"/>
              </a:rPr>
              <a:t>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incubated</a:t>
            </a:r>
            <a:r>
              <a:rPr sz="1733" spc="-15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1733" spc="-14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1733" spc="-15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spc="-33" dirty="0">
                <a:solidFill>
                  <a:srgbClr val="FFFFFF"/>
                </a:solidFill>
                <a:latin typeface="Tahoma"/>
                <a:cs typeface="Tahoma"/>
              </a:rPr>
              <a:t>the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Cradle-to-Career</a:t>
            </a:r>
            <a:r>
              <a:rPr sz="1733" spc="-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Data </a:t>
            </a:r>
            <a:r>
              <a:rPr sz="1733" spc="-13" dirty="0">
                <a:solidFill>
                  <a:srgbClr val="FFFFFF"/>
                </a:solidFill>
                <a:latin typeface="Tahoma"/>
                <a:cs typeface="Tahoma"/>
              </a:rPr>
              <a:t>System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spc="-13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733" u="heavy" spc="-1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4"/>
              </a:rPr>
              <a:t>California</a:t>
            </a:r>
            <a:r>
              <a:rPr sz="1733" spc="-1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4"/>
              </a:rPr>
              <a:t>Education</a:t>
            </a:r>
            <a:r>
              <a:rPr sz="1733" u="heavy" spc="-7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733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4"/>
              </a:rPr>
              <a:t>Code</a:t>
            </a:r>
            <a:r>
              <a:rPr sz="1733" u="heavy" spc="-7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4"/>
              </a:rPr>
              <a:t> </a:t>
            </a:r>
            <a:r>
              <a:rPr sz="1733" u="heavy" spc="-1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4"/>
              </a:rPr>
              <a:t>10867</a:t>
            </a:r>
            <a:r>
              <a:rPr sz="1733" spc="-13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endParaRPr sz="1733" dirty="0">
              <a:latin typeface="Tahoma"/>
              <a:cs typeface="Tahoma"/>
            </a:endParaRPr>
          </a:p>
          <a:p>
            <a:pPr>
              <a:spcBef>
                <a:spcPts val="733"/>
              </a:spcBef>
              <a:buClr>
                <a:srgbClr val="FFFFFF"/>
              </a:buClr>
              <a:buFont typeface="Arial"/>
              <a:buChar char="●"/>
            </a:pPr>
            <a:endParaRPr sz="1733" dirty="0">
              <a:latin typeface="Tahoma"/>
              <a:cs typeface="Tahoma"/>
            </a:endParaRPr>
          </a:p>
          <a:p>
            <a:pPr marL="331885" marR="173562" indent="-315797">
              <a:lnSpc>
                <a:spcPct val="114999"/>
              </a:lnSpc>
              <a:buFont typeface="Arial"/>
              <a:buChar char="●"/>
              <a:tabLst>
                <a:tab pos="331885" algn="l"/>
              </a:tabLst>
            </a:pPr>
            <a:r>
              <a:rPr sz="1733" spc="14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1733" spc="-10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b="1" spc="-80" dirty="0">
                <a:solidFill>
                  <a:srgbClr val="FCB82A"/>
                </a:solidFill>
                <a:latin typeface="Tahoma"/>
                <a:cs typeface="Tahoma"/>
              </a:rPr>
              <a:t>legislatively-</a:t>
            </a:r>
            <a:r>
              <a:rPr sz="1733" b="1" spc="-93" dirty="0">
                <a:solidFill>
                  <a:srgbClr val="FCB82A"/>
                </a:solidFill>
                <a:latin typeface="Tahoma"/>
                <a:cs typeface="Tahoma"/>
              </a:rPr>
              <a:t>authorized</a:t>
            </a:r>
            <a:r>
              <a:rPr sz="1733" b="1" spc="-67" dirty="0">
                <a:solidFill>
                  <a:srgbClr val="FCB82A"/>
                </a:solidFill>
                <a:latin typeface="Tahoma"/>
                <a:cs typeface="Tahoma"/>
              </a:rPr>
              <a:t> </a:t>
            </a:r>
            <a:r>
              <a:rPr sz="1733" spc="-13" dirty="0">
                <a:solidFill>
                  <a:srgbClr val="FFFFFF"/>
                </a:solidFill>
                <a:latin typeface="Tahoma"/>
                <a:cs typeface="Tahoma"/>
              </a:rPr>
              <a:t>service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provider</a:t>
            </a:r>
            <a:r>
              <a:rPr sz="1733" spc="-6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sz="1733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all</a:t>
            </a:r>
            <a:r>
              <a:rPr sz="1733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California</a:t>
            </a:r>
            <a:r>
              <a:rPr sz="1733" spc="-6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school</a:t>
            </a:r>
            <a:r>
              <a:rPr sz="1733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733" spc="-13" dirty="0">
                <a:solidFill>
                  <a:srgbClr val="FFFFFF"/>
                </a:solidFill>
                <a:latin typeface="Tahoma"/>
                <a:cs typeface="Tahoma"/>
              </a:rPr>
              <a:t>districts </a:t>
            </a:r>
            <a:r>
              <a:rPr sz="1733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1733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5"/>
              </a:rPr>
              <a:t>California</a:t>
            </a:r>
            <a:r>
              <a:rPr sz="1733" u="heavy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733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5"/>
              </a:rPr>
              <a:t>Education</a:t>
            </a:r>
            <a:r>
              <a:rPr sz="1733" u="heavy" spc="-6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733" u="heavy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5"/>
              </a:rPr>
              <a:t>Code</a:t>
            </a:r>
            <a:r>
              <a:rPr sz="1733" u="heavy" spc="-5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5"/>
              </a:rPr>
              <a:t> </a:t>
            </a:r>
            <a:r>
              <a:rPr sz="1733" u="heavy" spc="-13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cs typeface="Tahoma"/>
                <a:hlinkClick r:id="rId5"/>
              </a:rPr>
              <a:t>60900.5</a:t>
            </a:r>
            <a:r>
              <a:rPr sz="1733" spc="-13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endParaRPr sz="1733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72691" y="6422781"/>
            <a:ext cx="332739" cy="301002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77796">
              <a:spcBef>
                <a:spcPts val="107"/>
              </a:spcBef>
            </a:pPr>
            <a:fld id="{81D60167-4931-47E6-BA6A-407CBD079E47}" type="slidenum">
              <a:rPr sz="1867" b="1" spc="-67" dirty="0">
                <a:solidFill>
                  <a:srgbClr val="1C5382"/>
                </a:solidFill>
                <a:latin typeface="Tahoma"/>
                <a:cs typeface="Tahoma"/>
              </a:rPr>
              <a:pPr marL="177796">
                <a:spcBef>
                  <a:spcPts val="107"/>
                </a:spcBef>
              </a:pPr>
              <a:t>38</a:t>
            </a:fld>
            <a:endParaRPr sz="1867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94513" y="6478226"/>
            <a:ext cx="8006080" cy="17960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933">
              <a:spcBef>
                <a:spcPts val="120"/>
              </a:spcBef>
            </a:pPr>
            <a:r>
              <a:rPr sz="1067" i="1" spc="-67" dirty="0">
                <a:latin typeface="Trebuchet MS"/>
                <a:cs typeface="Trebuchet MS"/>
              </a:rPr>
              <a:t>CaliforniaColleges.edu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53" dirty="0">
                <a:latin typeface="Trebuchet MS"/>
                <a:cs typeface="Trebuchet MS"/>
              </a:rPr>
              <a:t>is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53" dirty="0">
                <a:latin typeface="Trebuchet MS"/>
                <a:cs typeface="Trebuchet MS"/>
              </a:rPr>
              <a:t>managed</a:t>
            </a:r>
            <a:r>
              <a:rPr sz="1067" i="1" spc="-47" dirty="0">
                <a:latin typeface="Trebuchet MS"/>
                <a:cs typeface="Trebuchet MS"/>
              </a:rPr>
              <a:t> by</a:t>
            </a:r>
            <a:r>
              <a:rPr sz="1067" i="1" spc="-40" dirty="0">
                <a:latin typeface="Trebuchet MS"/>
                <a:cs typeface="Trebuchet MS"/>
              </a:rPr>
              <a:t> </a:t>
            </a:r>
            <a:r>
              <a:rPr sz="1067" i="1" spc="-80" dirty="0">
                <a:latin typeface="Trebuchet MS"/>
                <a:cs typeface="Trebuchet MS"/>
              </a:rPr>
              <a:t>the</a:t>
            </a:r>
            <a:r>
              <a:rPr sz="1067" i="1" spc="-73" dirty="0">
                <a:latin typeface="Trebuchet MS"/>
                <a:cs typeface="Trebuchet MS"/>
              </a:rPr>
              <a:t> </a:t>
            </a:r>
            <a:r>
              <a:rPr sz="1067" i="1" spc="-60" dirty="0">
                <a:solidFill>
                  <a:srgbClr val="0075BE"/>
                </a:solidFill>
                <a:latin typeface="Trebuchet MS"/>
                <a:cs typeface="Trebuchet MS"/>
              </a:rPr>
              <a:t>California</a:t>
            </a:r>
            <a:r>
              <a:rPr sz="1067" i="1" spc="-47" dirty="0">
                <a:solidFill>
                  <a:srgbClr val="0075BE"/>
                </a:solidFill>
                <a:latin typeface="Trebuchet MS"/>
                <a:cs typeface="Trebuchet MS"/>
              </a:rPr>
              <a:t> </a:t>
            </a:r>
            <a:r>
              <a:rPr sz="1067" i="1" spc="-67" dirty="0">
                <a:solidFill>
                  <a:srgbClr val="0075BE"/>
                </a:solidFill>
                <a:latin typeface="Trebuchet MS"/>
                <a:cs typeface="Trebuchet MS"/>
              </a:rPr>
              <a:t>College</a:t>
            </a:r>
            <a:r>
              <a:rPr sz="1067" i="1" spc="-47" dirty="0">
                <a:solidFill>
                  <a:srgbClr val="0075BE"/>
                </a:solidFill>
                <a:latin typeface="Trebuchet MS"/>
                <a:cs typeface="Trebuchet MS"/>
              </a:rPr>
              <a:t> Guidance</a:t>
            </a:r>
            <a:r>
              <a:rPr sz="1067" i="1" spc="-40" dirty="0">
                <a:solidFill>
                  <a:srgbClr val="0075BE"/>
                </a:solidFill>
                <a:latin typeface="Trebuchet MS"/>
                <a:cs typeface="Trebuchet MS"/>
              </a:rPr>
              <a:t> </a:t>
            </a:r>
            <a:r>
              <a:rPr sz="1067" i="1" spc="-80" dirty="0">
                <a:solidFill>
                  <a:srgbClr val="0075BE"/>
                </a:solidFill>
                <a:latin typeface="Trebuchet MS"/>
                <a:cs typeface="Trebuchet MS"/>
              </a:rPr>
              <a:t>Initiative</a:t>
            </a:r>
            <a:r>
              <a:rPr sz="1067" i="1" spc="-80" dirty="0">
                <a:latin typeface="Trebuchet MS"/>
                <a:cs typeface="Trebuchet MS"/>
              </a:rPr>
              <a:t>.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80" dirty="0">
                <a:latin typeface="Trebuchet MS"/>
                <a:cs typeface="Trebuchet MS"/>
              </a:rPr>
              <a:t>©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dirty="0">
                <a:latin typeface="Trebuchet MS"/>
                <a:cs typeface="Trebuchet MS"/>
              </a:rPr>
              <a:t>2025</a:t>
            </a:r>
            <a:r>
              <a:rPr sz="1067" i="1" spc="-40" dirty="0">
                <a:latin typeface="Trebuchet MS"/>
                <a:cs typeface="Trebuchet MS"/>
              </a:rPr>
              <a:t> </a:t>
            </a:r>
            <a:r>
              <a:rPr sz="1067" i="1" spc="-60" dirty="0">
                <a:latin typeface="Trebuchet MS"/>
                <a:cs typeface="Trebuchet MS"/>
              </a:rPr>
              <a:t>California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67" dirty="0">
                <a:latin typeface="Trebuchet MS"/>
                <a:cs typeface="Trebuchet MS"/>
              </a:rPr>
              <a:t>College</a:t>
            </a:r>
            <a:r>
              <a:rPr sz="1067" i="1" spc="-47" dirty="0">
                <a:latin typeface="Trebuchet MS"/>
                <a:cs typeface="Trebuchet MS"/>
              </a:rPr>
              <a:t> Guidance </a:t>
            </a:r>
            <a:r>
              <a:rPr sz="1067" i="1" spc="-80" dirty="0">
                <a:latin typeface="Trebuchet MS"/>
                <a:cs typeface="Trebuchet MS"/>
              </a:rPr>
              <a:t>Initiative.</a:t>
            </a:r>
            <a:r>
              <a:rPr sz="1067" i="1" spc="-40" dirty="0">
                <a:latin typeface="Trebuchet MS"/>
                <a:cs typeface="Trebuchet MS"/>
              </a:rPr>
              <a:t> </a:t>
            </a:r>
            <a:r>
              <a:rPr sz="1067" i="1" spc="-80" dirty="0">
                <a:latin typeface="Trebuchet MS"/>
                <a:cs typeface="Trebuchet MS"/>
              </a:rPr>
              <a:t>All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67" dirty="0">
                <a:latin typeface="Trebuchet MS"/>
                <a:cs typeface="Trebuchet MS"/>
              </a:rPr>
              <a:t>rights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27" dirty="0">
                <a:latin typeface="Trebuchet MS"/>
                <a:cs typeface="Trebuchet MS"/>
              </a:rPr>
              <a:t>reserved.</a:t>
            </a:r>
            <a:endParaRPr sz="1067">
              <a:latin typeface="Trebuchet MS"/>
              <a:cs typeface="Trebuchet MS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1064877" y="637951"/>
            <a:ext cx="10207814" cy="755762"/>
          </a:xfrm>
          <a:prstGeom prst="rect">
            <a:avLst/>
          </a:prstGeom>
        </p:spPr>
        <p:txBody>
          <a:bodyPr vert="horz" wrap="square" lIns="0" tIns="16933" rIns="0" bIns="0" rtlCol="0" anchor="b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pc="-140" dirty="0">
                <a:solidFill>
                  <a:srgbClr val="FFFFFF"/>
                </a:solidFill>
              </a:rPr>
              <a:t>California</a:t>
            </a:r>
            <a:r>
              <a:rPr spc="-287" dirty="0">
                <a:solidFill>
                  <a:srgbClr val="FFFFFF"/>
                </a:solidFill>
              </a:rPr>
              <a:t> </a:t>
            </a:r>
            <a:r>
              <a:rPr spc="-167" dirty="0">
                <a:solidFill>
                  <a:srgbClr val="FFFFFF"/>
                </a:solidFill>
              </a:rPr>
              <a:t>College</a:t>
            </a:r>
            <a:r>
              <a:rPr spc="-287" dirty="0">
                <a:solidFill>
                  <a:srgbClr val="FFFFFF"/>
                </a:solidFill>
              </a:rPr>
              <a:t> </a:t>
            </a:r>
            <a:r>
              <a:rPr spc="-187" dirty="0">
                <a:solidFill>
                  <a:srgbClr val="FFFFFF"/>
                </a:solidFill>
              </a:rPr>
              <a:t>Guidance</a:t>
            </a:r>
            <a:r>
              <a:rPr spc="-280" dirty="0">
                <a:solidFill>
                  <a:srgbClr val="FFFFFF"/>
                </a:solidFill>
              </a:rPr>
              <a:t> </a:t>
            </a:r>
            <a:r>
              <a:rPr spc="-180" dirty="0">
                <a:solidFill>
                  <a:srgbClr val="FFFFFF"/>
                </a:solidFill>
              </a:rPr>
              <a:t>Initiative</a:t>
            </a:r>
            <a:r>
              <a:rPr spc="-287" dirty="0">
                <a:solidFill>
                  <a:srgbClr val="FFFFFF"/>
                </a:solidFill>
              </a:rPr>
              <a:t> </a:t>
            </a:r>
            <a:r>
              <a:rPr spc="-360" dirty="0">
                <a:solidFill>
                  <a:srgbClr val="FFFFFF"/>
                </a:solidFill>
              </a:rPr>
              <a:t>(CCGI)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701266" y="239653"/>
            <a:ext cx="4789468" cy="755762"/>
          </a:xfrm>
          <a:prstGeom prst="rect">
            <a:avLst/>
          </a:prstGeom>
        </p:spPr>
        <p:txBody>
          <a:bodyPr vert="horz" wrap="square" lIns="0" tIns="16933" rIns="0" bIns="0" rtlCol="0" anchor="b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b="1" spc="-80" dirty="0"/>
              <a:t>Our</a:t>
            </a:r>
            <a:r>
              <a:rPr b="1" spc="-339" dirty="0"/>
              <a:t> </a:t>
            </a:r>
            <a:r>
              <a:rPr b="1" spc="-160" dirty="0"/>
              <a:t>Three</a:t>
            </a:r>
            <a:r>
              <a:rPr b="1" spc="-333" dirty="0"/>
              <a:t> </a:t>
            </a:r>
            <a:r>
              <a:rPr b="1" spc="-213" dirty="0"/>
              <a:t>Big</a:t>
            </a:r>
            <a:r>
              <a:rPr b="1" spc="-333" dirty="0"/>
              <a:t> </a:t>
            </a:r>
            <a:r>
              <a:rPr b="1" spc="-147" dirty="0"/>
              <a:t>Goals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96721" y="1317488"/>
            <a:ext cx="6768253" cy="3864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400" b="1" spc="-193" dirty="0">
                <a:solidFill>
                  <a:srgbClr val="1C5382"/>
                </a:solidFill>
                <a:latin typeface="Tahoma"/>
                <a:cs typeface="Tahoma"/>
              </a:rPr>
              <a:t>To </a:t>
            </a:r>
            <a:r>
              <a:rPr sz="2400" b="1" spc="-147" dirty="0">
                <a:solidFill>
                  <a:srgbClr val="1C5382"/>
                </a:solidFill>
                <a:latin typeface="Tahoma"/>
                <a:cs typeface="Tahoma"/>
              </a:rPr>
              <a:t>ensure</a:t>
            </a:r>
            <a:r>
              <a:rPr sz="2400" b="1" spc="-187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2400" b="1" spc="-152" dirty="0">
                <a:solidFill>
                  <a:srgbClr val="1C5382"/>
                </a:solidFill>
                <a:latin typeface="Tahoma"/>
                <a:cs typeface="Tahoma"/>
              </a:rPr>
              <a:t>access</a:t>
            </a:r>
            <a:r>
              <a:rPr sz="2400" b="1" spc="-193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2400" b="1" spc="-87" dirty="0">
                <a:solidFill>
                  <a:srgbClr val="1C5382"/>
                </a:solidFill>
                <a:latin typeface="Tahoma"/>
                <a:cs typeface="Tahoma"/>
              </a:rPr>
              <a:t>to</a:t>
            </a:r>
            <a:r>
              <a:rPr sz="2400" b="1" spc="-193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2400" b="1" spc="-140" dirty="0">
                <a:solidFill>
                  <a:srgbClr val="1C5382"/>
                </a:solidFill>
                <a:latin typeface="Tahoma"/>
                <a:cs typeface="Tahoma"/>
              </a:rPr>
              <a:t>higher</a:t>
            </a:r>
            <a:r>
              <a:rPr sz="2400" b="1" spc="-187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2400" b="1" spc="-127" dirty="0">
                <a:solidFill>
                  <a:srgbClr val="1C5382"/>
                </a:solidFill>
                <a:latin typeface="Tahoma"/>
                <a:cs typeface="Tahoma"/>
              </a:rPr>
              <a:t>education,</a:t>
            </a:r>
            <a:r>
              <a:rPr sz="2400" b="1" spc="-193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2400" b="1" spc="-173" dirty="0">
                <a:solidFill>
                  <a:srgbClr val="1C5382"/>
                </a:solidFill>
                <a:latin typeface="Tahoma"/>
                <a:cs typeface="Tahoma"/>
              </a:rPr>
              <a:t>we</a:t>
            </a:r>
            <a:r>
              <a:rPr sz="2400" b="1" spc="-187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2400" b="1" spc="-147" dirty="0">
                <a:solidFill>
                  <a:srgbClr val="1C5382"/>
                </a:solidFill>
                <a:latin typeface="Tahoma"/>
                <a:cs typeface="Tahoma"/>
              </a:rPr>
              <a:t>seek</a:t>
            </a:r>
            <a:r>
              <a:rPr sz="2400" b="1" spc="-193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2400" b="1" spc="-33" dirty="0">
                <a:solidFill>
                  <a:srgbClr val="1C5382"/>
                </a:solidFill>
                <a:latin typeface="Tahoma"/>
                <a:cs typeface="Tahoma"/>
              </a:rPr>
              <a:t>to:</a:t>
            </a:r>
            <a:endParaRPr sz="2400" dirty="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81661" y="2033933"/>
            <a:ext cx="10464800" cy="4069080"/>
            <a:chOff x="400048" y="1519493"/>
            <a:chExt cx="7848600" cy="3051810"/>
          </a:xfrm>
        </p:grpSpPr>
        <p:sp>
          <p:nvSpPr>
            <p:cNvPr id="5" name="object 5"/>
            <p:cNvSpPr/>
            <p:nvPr/>
          </p:nvSpPr>
          <p:spPr>
            <a:xfrm>
              <a:off x="457198" y="1633794"/>
              <a:ext cx="2846705" cy="778130"/>
            </a:xfrm>
            <a:custGeom>
              <a:avLst/>
              <a:gdLst/>
              <a:ahLst/>
              <a:cxnLst/>
              <a:rect l="l" t="t" r="r" b="b"/>
              <a:pathLst>
                <a:path w="2789554" h="864869">
                  <a:moveTo>
                    <a:pt x="0" y="864671"/>
                  </a:moveTo>
                  <a:lnTo>
                    <a:pt x="2789138" y="864671"/>
                  </a:lnTo>
                  <a:lnTo>
                    <a:pt x="2789138" y="0"/>
                  </a:lnTo>
                  <a:lnTo>
                    <a:pt x="0" y="0"/>
                  </a:lnTo>
                  <a:lnTo>
                    <a:pt x="0" y="864671"/>
                  </a:lnTo>
                  <a:close/>
                </a:path>
              </a:pathLst>
            </a:custGeom>
            <a:solidFill>
              <a:srgbClr val="041F3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" name="object 6"/>
            <p:cNvSpPr/>
            <p:nvPr/>
          </p:nvSpPr>
          <p:spPr>
            <a:xfrm>
              <a:off x="457198" y="1519493"/>
              <a:ext cx="0" cy="3051810"/>
            </a:xfrm>
            <a:custGeom>
              <a:avLst/>
              <a:gdLst/>
              <a:ahLst/>
              <a:cxnLst/>
              <a:rect l="l" t="t" r="r" b="b"/>
              <a:pathLst>
                <a:path h="3051810">
                  <a:moveTo>
                    <a:pt x="0" y="0"/>
                  </a:moveTo>
                  <a:lnTo>
                    <a:pt x="0" y="3051212"/>
                  </a:lnTo>
                </a:path>
              </a:pathLst>
            </a:custGeom>
            <a:ln w="1142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object 7"/>
            <p:cNvSpPr/>
            <p:nvPr/>
          </p:nvSpPr>
          <p:spPr>
            <a:xfrm>
              <a:off x="3360636" y="1519493"/>
              <a:ext cx="0" cy="3051810"/>
            </a:xfrm>
            <a:custGeom>
              <a:avLst/>
              <a:gdLst/>
              <a:ahLst/>
              <a:cxnLst/>
              <a:rect l="l" t="t" r="r" b="b"/>
              <a:pathLst>
                <a:path h="3051810">
                  <a:moveTo>
                    <a:pt x="0" y="0"/>
                  </a:moveTo>
                  <a:lnTo>
                    <a:pt x="0" y="3051212"/>
                  </a:lnTo>
                </a:path>
              </a:pathLst>
            </a:custGeom>
            <a:ln w="1142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object 8"/>
            <p:cNvSpPr/>
            <p:nvPr/>
          </p:nvSpPr>
          <p:spPr>
            <a:xfrm>
              <a:off x="400048" y="1576643"/>
              <a:ext cx="7848600" cy="0"/>
            </a:xfrm>
            <a:custGeom>
              <a:avLst/>
              <a:gdLst/>
              <a:ahLst/>
              <a:cxnLst/>
              <a:rect l="l" t="t" r="r" b="b"/>
              <a:pathLst>
                <a:path w="7848600">
                  <a:moveTo>
                    <a:pt x="0" y="0"/>
                  </a:moveTo>
                  <a:lnTo>
                    <a:pt x="7848568" y="0"/>
                  </a:lnTo>
                </a:path>
              </a:pathLst>
            </a:custGeom>
            <a:ln w="1142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object 9"/>
            <p:cNvSpPr/>
            <p:nvPr/>
          </p:nvSpPr>
          <p:spPr>
            <a:xfrm>
              <a:off x="400048" y="2555614"/>
              <a:ext cx="7848600" cy="0"/>
            </a:xfrm>
            <a:custGeom>
              <a:avLst/>
              <a:gdLst/>
              <a:ahLst/>
              <a:cxnLst/>
              <a:rect l="l" t="t" r="r" b="b"/>
              <a:pathLst>
                <a:path w="7848600">
                  <a:moveTo>
                    <a:pt x="0" y="0"/>
                  </a:moveTo>
                  <a:lnTo>
                    <a:pt x="7848568" y="0"/>
                  </a:lnTo>
                </a:path>
              </a:pathLst>
            </a:custGeom>
            <a:ln w="1142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400048" y="3534585"/>
              <a:ext cx="7848600" cy="0"/>
            </a:xfrm>
            <a:custGeom>
              <a:avLst/>
              <a:gdLst/>
              <a:ahLst/>
              <a:cxnLst/>
              <a:rect l="l" t="t" r="r" b="b"/>
              <a:pathLst>
                <a:path w="7848600">
                  <a:moveTo>
                    <a:pt x="0" y="0"/>
                  </a:moveTo>
                  <a:lnTo>
                    <a:pt x="7848568" y="0"/>
                  </a:lnTo>
                </a:path>
              </a:pathLst>
            </a:custGeom>
            <a:ln w="1142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400048" y="4513556"/>
              <a:ext cx="7848600" cy="0"/>
            </a:xfrm>
            <a:custGeom>
              <a:avLst/>
              <a:gdLst/>
              <a:ahLst/>
              <a:cxnLst/>
              <a:rect l="l" t="t" r="r" b="b"/>
              <a:pathLst>
                <a:path w="7848600">
                  <a:moveTo>
                    <a:pt x="0" y="0"/>
                  </a:moveTo>
                  <a:lnTo>
                    <a:pt x="7848568" y="0"/>
                  </a:lnTo>
                </a:path>
              </a:pathLst>
            </a:custGeom>
            <a:ln w="1142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22521" y="2369447"/>
            <a:ext cx="3249507" cy="7146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4533" b="1" spc="-227" dirty="0">
                <a:solidFill>
                  <a:srgbClr val="FFFFFF"/>
                </a:solidFill>
                <a:latin typeface="Tahoma"/>
                <a:cs typeface="Tahoma"/>
              </a:rPr>
              <a:t>Systematize</a:t>
            </a:r>
            <a:endParaRPr sz="4533" dirty="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04648" y="2216365"/>
            <a:ext cx="6388947" cy="97492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90495" marR="112604">
              <a:lnSpc>
                <a:spcPct val="114999"/>
              </a:lnSpc>
              <a:spcBef>
                <a:spcPts val="133"/>
              </a:spcBef>
            </a:pPr>
            <a:r>
              <a:rPr sz="1867" dirty="0">
                <a:latin typeface="Tahoma"/>
                <a:cs typeface="Tahoma"/>
              </a:rPr>
              <a:t>Provide</a:t>
            </a:r>
            <a:r>
              <a:rPr sz="1867" spc="-140" dirty="0">
                <a:latin typeface="Tahoma"/>
                <a:cs typeface="Tahoma"/>
              </a:rPr>
              <a:t> </a:t>
            </a:r>
            <a:r>
              <a:rPr sz="1867" spc="-27" dirty="0">
                <a:latin typeface="Tahoma"/>
                <a:cs typeface="Tahoma"/>
              </a:rPr>
              <a:t>access</a:t>
            </a:r>
            <a:r>
              <a:rPr sz="1867" spc="-140" dirty="0">
                <a:latin typeface="Tahoma"/>
                <a:cs typeface="Tahoma"/>
              </a:rPr>
              <a:t> </a:t>
            </a:r>
            <a:r>
              <a:rPr sz="1867" dirty="0">
                <a:latin typeface="Tahoma"/>
                <a:cs typeface="Tahoma"/>
              </a:rPr>
              <a:t>to</a:t>
            </a:r>
            <a:r>
              <a:rPr sz="1867" spc="-147" dirty="0">
                <a:latin typeface="Tahoma"/>
                <a:cs typeface="Tahoma"/>
              </a:rPr>
              <a:t> </a:t>
            </a:r>
            <a:r>
              <a:rPr sz="1867" b="1" spc="-133" dirty="0">
                <a:solidFill>
                  <a:srgbClr val="1C5382"/>
                </a:solidFill>
                <a:latin typeface="Tahoma"/>
                <a:cs typeface="Tahoma"/>
              </a:rPr>
              <a:t>high-</a:t>
            </a:r>
            <a:r>
              <a:rPr sz="1867" b="1" spc="-127" dirty="0">
                <a:solidFill>
                  <a:srgbClr val="1C5382"/>
                </a:solidFill>
                <a:latin typeface="Tahoma"/>
                <a:cs typeface="Tahoma"/>
              </a:rPr>
              <a:t>quality</a:t>
            </a:r>
            <a:r>
              <a:rPr sz="1867" b="1" spc="-107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867" b="1" spc="-120" dirty="0">
                <a:solidFill>
                  <a:srgbClr val="1C5382"/>
                </a:solidFill>
                <a:latin typeface="Tahoma"/>
                <a:cs typeface="Tahoma"/>
              </a:rPr>
              <a:t>college</a:t>
            </a:r>
            <a:r>
              <a:rPr sz="1867" b="1" spc="-100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867" b="1" spc="-140" dirty="0">
                <a:solidFill>
                  <a:srgbClr val="1C5382"/>
                </a:solidFill>
                <a:latin typeface="Tahoma"/>
                <a:cs typeface="Tahoma"/>
              </a:rPr>
              <a:t>and</a:t>
            </a:r>
            <a:r>
              <a:rPr sz="1867" b="1" spc="-100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867" b="1" spc="-13" dirty="0">
                <a:solidFill>
                  <a:srgbClr val="1C5382"/>
                </a:solidFill>
                <a:latin typeface="Tahoma"/>
                <a:cs typeface="Tahoma"/>
              </a:rPr>
              <a:t>career </a:t>
            </a:r>
            <a:r>
              <a:rPr sz="1867" b="1" spc="-140" dirty="0">
                <a:solidFill>
                  <a:srgbClr val="1C5382"/>
                </a:solidFill>
                <a:latin typeface="Tahoma"/>
                <a:cs typeface="Tahoma"/>
              </a:rPr>
              <a:t>knowledge</a:t>
            </a:r>
            <a:r>
              <a:rPr sz="1867" b="1" spc="-113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867" dirty="0">
                <a:latin typeface="Tahoma"/>
                <a:cs typeface="Tahoma"/>
              </a:rPr>
              <a:t>development</a:t>
            </a:r>
            <a:r>
              <a:rPr sz="1867" spc="-147" dirty="0">
                <a:latin typeface="Tahoma"/>
                <a:cs typeface="Tahoma"/>
              </a:rPr>
              <a:t> </a:t>
            </a:r>
            <a:r>
              <a:rPr sz="1867" dirty="0">
                <a:latin typeface="Tahoma"/>
                <a:cs typeface="Tahoma"/>
              </a:rPr>
              <a:t>tools</a:t>
            </a:r>
            <a:r>
              <a:rPr sz="1867" spc="-147" dirty="0">
                <a:latin typeface="Tahoma"/>
                <a:cs typeface="Tahoma"/>
              </a:rPr>
              <a:t> </a:t>
            </a:r>
            <a:r>
              <a:rPr sz="1867" b="1" spc="-87" dirty="0">
                <a:solidFill>
                  <a:srgbClr val="1C5382"/>
                </a:solidFill>
                <a:latin typeface="Tahoma"/>
                <a:cs typeface="Tahoma"/>
              </a:rPr>
              <a:t>for</a:t>
            </a:r>
            <a:r>
              <a:rPr sz="1867" b="1" spc="-113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867" b="1" spc="-100" dirty="0">
                <a:solidFill>
                  <a:srgbClr val="1C5382"/>
                </a:solidFill>
                <a:latin typeface="Tahoma"/>
                <a:cs typeface="Tahoma"/>
              </a:rPr>
              <a:t>all </a:t>
            </a:r>
            <a:r>
              <a:rPr sz="1867" dirty="0">
                <a:latin typeface="Tahoma"/>
                <a:cs typeface="Tahoma"/>
              </a:rPr>
              <a:t>6th-12th</a:t>
            </a:r>
            <a:r>
              <a:rPr sz="1867" spc="-147" dirty="0">
                <a:latin typeface="Tahoma"/>
                <a:cs typeface="Tahoma"/>
              </a:rPr>
              <a:t> </a:t>
            </a:r>
            <a:r>
              <a:rPr sz="1867" spc="-20" dirty="0">
                <a:latin typeface="Tahoma"/>
                <a:cs typeface="Tahoma"/>
              </a:rPr>
              <a:t>grade</a:t>
            </a:r>
            <a:r>
              <a:rPr sz="1867" spc="-140" dirty="0">
                <a:latin typeface="Tahoma"/>
                <a:cs typeface="Tahoma"/>
              </a:rPr>
              <a:t> </a:t>
            </a:r>
            <a:r>
              <a:rPr sz="1867" spc="-13" dirty="0">
                <a:latin typeface="Tahoma"/>
                <a:cs typeface="Tahoma"/>
              </a:rPr>
              <a:t>public </a:t>
            </a:r>
            <a:r>
              <a:rPr sz="1867" dirty="0">
                <a:latin typeface="Tahoma"/>
                <a:cs typeface="Tahoma"/>
              </a:rPr>
              <a:t>school</a:t>
            </a:r>
            <a:r>
              <a:rPr sz="1867" spc="-180" dirty="0">
                <a:latin typeface="Tahoma"/>
                <a:cs typeface="Tahoma"/>
              </a:rPr>
              <a:t> </a:t>
            </a:r>
            <a:r>
              <a:rPr sz="1867" spc="-13" dirty="0">
                <a:latin typeface="Tahoma"/>
                <a:cs typeface="Tahoma"/>
              </a:rPr>
              <a:t>students</a:t>
            </a:r>
            <a:endParaRPr sz="1867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7861" y="3587102"/>
            <a:ext cx="3752329" cy="907022"/>
          </a:xfrm>
          <a:prstGeom prst="rect">
            <a:avLst/>
          </a:prstGeom>
          <a:solidFill>
            <a:srgbClr val="1C5382"/>
          </a:solidFill>
        </p:spPr>
        <p:txBody>
          <a:bodyPr vert="horz" wrap="square" lIns="0" tIns="207433" rIns="0" bIns="0" rtlCol="0">
            <a:spAutoFit/>
          </a:bodyPr>
          <a:lstStyle/>
          <a:p>
            <a:pPr marL="332730">
              <a:spcBef>
                <a:spcPts val="1633"/>
              </a:spcBef>
            </a:pPr>
            <a:r>
              <a:rPr sz="4533" b="1" spc="-100" dirty="0">
                <a:solidFill>
                  <a:srgbClr val="FFFFFF"/>
                </a:solidFill>
                <a:latin typeface="Tahoma"/>
                <a:cs typeface="Tahoma"/>
              </a:rPr>
              <a:t>Streamline</a:t>
            </a:r>
            <a:endParaRPr sz="4533" dirty="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57991" y="3694386"/>
            <a:ext cx="6510867" cy="59174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90495" marR="358978">
              <a:spcBef>
                <a:spcPts val="133"/>
              </a:spcBef>
            </a:pPr>
            <a:r>
              <a:rPr sz="1867" dirty="0">
                <a:latin typeface="Tahoma"/>
                <a:cs typeface="Tahoma"/>
              </a:rPr>
              <a:t>Create</a:t>
            </a:r>
            <a:r>
              <a:rPr sz="1867" spc="-147" dirty="0">
                <a:latin typeface="Tahoma"/>
                <a:cs typeface="Tahoma"/>
              </a:rPr>
              <a:t> </a:t>
            </a:r>
            <a:r>
              <a:rPr sz="1867" spc="-33" dirty="0">
                <a:latin typeface="Tahoma"/>
                <a:cs typeface="Tahoma"/>
              </a:rPr>
              <a:t>an</a:t>
            </a:r>
            <a:r>
              <a:rPr sz="1867" spc="-152" dirty="0">
                <a:latin typeface="Tahoma"/>
                <a:cs typeface="Tahoma"/>
              </a:rPr>
              <a:t> </a:t>
            </a:r>
            <a:r>
              <a:rPr sz="1867" b="1" spc="-133" dirty="0">
                <a:solidFill>
                  <a:srgbClr val="1C5382"/>
                </a:solidFill>
                <a:latin typeface="Tahoma"/>
                <a:cs typeface="Tahoma"/>
              </a:rPr>
              <a:t>integrated</a:t>
            </a:r>
            <a:r>
              <a:rPr sz="1867" b="1" spc="-100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867" b="1" spc="-120" dirty="0">
                <a:solidFill>
                  <a:srgbClr val="1C5382"/>
                </a:solidFill>
                <a:latin typeface="Tahoma"/>
                <a:cs typeface="Tahoma"/>
              </a:rPr>
              <a:t>college</a:t>
            </a:r>
            <a:r>
              <a:rPr sz="1867" b="1" spc="-107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867" b="1" spc="-140" dirty="0">
                <a:solidFill>
                  <a:srgbClr val="1C5382"/>
                </a:solidFill>
                <a:latin typeface="Tahoma"/>
                <a:cs typeface="Tahoma"/>
              </a:rPr>
              <a:t>and</a:t>
            </a:r>
            <a:r>
              <a:rPr sz="1867" b="1" spc="-107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867" b="1" spc="-133" dirty="0">
                <a:solidFill>
                  <a:srgbClr val="1C5382"/>
                </a:solidFill>
                <a:latin typeface="Tahoma"/>
                <a:cs typeface="Tahoma"/>
              </a:rPr>
              <a:t>ﬁnancial</a:t>
            </a:r>
            <a:r>
              <a:rPr sz="1867" b="1" spc="-100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867" b="1" spc="-113" dirty="0">
                <a:solidFill>
                  <a:srgbClr val="1C5382"/>
                </a:solidFill>
                <a:latin typeface="Tahoma"/>
                <a:cs typeface="Tahoma"/>
              </a:rPr>
              <a:t>aid</a:t>
            </a:r>
            <a:r>
              <a:rPr sz="1867" b="1" spc="-100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867" b="1" spc="-87" dirty="0">
                <a:solidFill>
                  <a:srgbClr val="1C5382"/>
                </a:solidFill>
                <a:latin typeface="Tahoma"/>
                <a:cs typeface="Tahoma"/>
              </a:rPr>
              <a:t>application </a:t>
            </a:r>
            <a:r>
              <a:rPr sz="1867" b="1" spc="-120" dirty="0">
                <a:solidFill>
                  <a:srgbClr val="1C5382"/>
                </a:solidFill>
                <a:latin typeface="Tahoma"/>
                <a:cs typeface="Tahoma"/>
              </a:rPr>
              <a:t>process</a:t>
            </a:r>
            <a:r>
              <a:rPr sz="1867" b="1" spc="-133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867" b="1" spc="-87" dirty="0">
                <a:solidFill>
                  <a:srgbClr val="1C5382"/>
                </a:solidFill>
                <a:latin typeface="Tahoma"/>
                <a:cs typeface="Tahoma"/>
              </a:rPr>
              <a:t>for</a:t>
            </a:r>
            <a:r>
              <a:rPr sz="1867" b="1" spc="-133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867" b="1" spc="-100" dirty="0">
                <a:solidFill>
                  <a:srgbClr val="1C5382"/>
                </a:solidFill>
                <a:latin typeface="Tahoma"/>
                <a:cs typeface="Tahoma"/>
              </a:rPr>
              <a:t>California</a:t>
            </a:r>
            <a:r>
              <a:rPr sz="1867" b="1" spc="-133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867" dirty="0">
                <a:latin typeface="Tahoma"/>
                <a:cs typeface="Tahoma"/>
              </a:rPr>
              <a:t>students</a:t>
            </a:r>
            <a:r>
              <a:rPr sz="1867" spc="-167" dirty="0">
                <a:latin typeface="Tahoma"/>
                <a:cs typeface="Tahoma"/>
              </a:rPr>
              <a:t> </a:t>
            </a:r>
            <a:r>
              <a:rPr sz="1867" spc="-13" dirty="0">
                <a:latin typeface="Tahoma"/>
                <a:cs typeface="Tahoma"/>
              </a:rPr>
              <a:t>and</a:t>
            </a:r>
            <a:r>
              <a:rPr sz="1867" spc="-167" dirty="0">
                <a:latin typeface="Tahoma"/>
                <a:cs typeface="Tahoma"/>
              </a:rPr>
              <a:t> </a:t>
            </a:r>
            <a:r>
              <a:rPr sz="1867" spc="-13" dirty="0">
                <a:latin typeface="Tahoma"/>
                <a:cs typeface="Tahoma"/>
              </a:rPr>
              <a:t>educators</a:t>
            </a:r>
            <a:endParaRPr sz="1867" dirty="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6712" y="4922392"/>
            <a:ext cx="3799392" cy="901956"/>
          </a:xfrm>
          <a:prstGeom prst="rect">
            <a:avLst/>
          </a:prstGeom>
          <a:solidFill>
            <a:srgbClr val="2477BC"/>
          </a:solidFill>
        </p:spPr>
        <p:txBody>
          <a:bodyPr vert="horz" wrap="square" lIns="0" tIns="207433" rIns="0" bIns="0" rtlCol="0">
            <a:spAutoFit/>
          </a:bodyPr>
          <a:lstStyle/>
          <a:p>
            <a:pPr marL="93131">
              <a:spcBef>
                <a:spcPts val="1633"/>
              </a:spcBef>
            </a:pPr>
            <a:r>
              <a:rPr sz="4500" b="1" spc="-80" dirty="0">
                <a:solidFill>
                  <a:srgbClr val="FFFFFF"/>
                </a:solidFill>
                <a:latin typeface="Tahoma"/>
                <a:cs typeface="Tahoma"/>
              </a:rPr>
              <a:t>Provide</a:t>
            </a:r>
            <a:r>
              <a:rPr sz="4500" b="1" spc="-6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500" b="1" spc="-73" dirty="0">
                <a:solidFill>
                  <a:srgbClr val="FFFFFF"/>
                </a:solidFill>
                <a:latin typeface="Tahoma"/>
                <a:cs typeface="Tahoma"/>
              </a:rPr>
              <a:t>Data</a:t>
            </a:r>
            <a:endParaRPr sz="4500" dirty="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04648" y="4912312"/>
            <a:ext cx="6510867" cy="8790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90495" marR="759441">
              <a:spcBef>
                <a:spcPts val="133"/>
              </a:spcBef>
            </a:pPr>
            <a:r>
              <a:rPr sz="1867" dirty="0">
                <a:latin typeface="Tahoma"/>
                <a:cs typeface="Tahoma"/>
              </a:rPr>
              <a:t>Supply</a:t>
            </a:r>
            <a:r>
              <a:rPr sz="1867" spc="-160" dirty="0">
                <a:latin typeface="Tahoma"/>
                <a:cs typeface="Tahoma"/>
              </a:rPr>
              <a:t> </a:t>
            </a:r>
            <a:r>
              <a:rPr sz="1867" dirty="0">
                <a:latin typeface="Tahoma"/>
                <a:cs typeface="Tahoma"/>
              </a:rPr>
              <a:t>the</a:t>
            </a:r>
            <a:r>
              <a:rPr sz="1867" spc="-167" dirty="0">
                <a:latin typeface="Tahoma"/>
                <a:cs typeface="Tahoma"/>
              </a:rPr>
              <a:t> </a:t>
            </a:r>
            <a:r>
              <a:rPr sz="1867" b="1" spc="-127" dirty="0">
                <a:solidFill>
                  <a:srgbClr val="1C5382"/>
                </a:solidFill>
                <a:latin typeface="Tahoma"/>
                <a:cs typeface="Tahoma"/>
              </a:rPr>
              <a:t>actionable </a:t>
            </a:r>
            <a:r>
              <a:rPr sz="1867" b="1" spc="-133" dirty="0">
                <a:solidFill>
                  <a:srgbClr val="1C5382"/>
                </a:solidFill>
                <a:latin typeface="Tahoma"/>
                <a:cs typeface="Tahoma"/>
              </a:rPr>
              <a:t>data</a:t>
            </a:r>
            <a:r>
              <a:rPr sz="1867" b="1" spc="-127" dirty="0">
                <a:solidFill>
                  <a:srgbClr val="1C5382"/>
                </a:solidFill>
                <a:latin typeface="Tahoma"/>
                <a:cs typeface="Tahoma"/>
              </a:rPr>
              <a:t> educators</a:t>
            </a:r>
            <a:r>
              <a:rPr sz="1867" b="1" spc="-113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867" b="1" spc="-133" dirty="0">
                <a:solidFill>
                  <a:srgbClr val="1C5382"/>
                </a:solidFill>
                <a:latin typeface="Tahoma"/>
                <a:cs typeface="Tahoma"/>
              </a:rPr>
              <a:t>need</a:t>
            </a:r>
            <a:r>
              <a:rPr sz="1867" b="1" spc="-120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867" dirty="0">
                <a:latin typeface="Tahoma"/>
                <a:cs typeface="Tahoma"/>
              </a:rPr>
              <a:t>to</a:t>
            </a:r>
            <a:r>
              <a:rPr sz="1867" spc="-160" dirty="0">
                <a:latin typeface="Tahoma"/>
                <a:cs typeface="Tahoma"/>
              </a:rPr>
              <a:t> </a:t>
            </a:r>
            <a:r>
              <a:rPr sz="1867" spc="-13" dirty="0">
                <a:latin typeface="Tahoma"/>
                <a:cs typeface="Tahoma"/>
              </a:rPr>
              <a:t>provide </a:t>
            </a:r>
            <a:r>
              <a:rPr sz="1867" b="1" spc="-120" dirty="0">
                <a:solidFill>
                  <a:srgbClr val="1C5382"/>
                </a:solidFill>
                <a:latin typeface="Tahoma"/>
                <a:cs typeface="Tahoma"/>
              </a:rPr>
              <a:t>targeted interventions</a:t>
            </a:r>
            <a:r>
              <a:rPr sz="1867" b="1" spc="-113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867" spc="-13" dirty="0">
                <a:latin typeface="Tahoma"/>
                <a:cs typeface="Tahoma"/>
              </a:rPr>
              <a:t>and</a:t>
            </a:r>
            <a:r>
              <a:rPr sz="1867" spc="-160" dirty="0">
                <a:latin typeface="Tahoma"/>
                <a:cs typeface="Tahoma"/>
              </a:rPr>
              <a:t> </a:t>
            </a:r>
            <a:r>
              <a:rPr sz="1867" b="1" spc="-113" dirty="0">
                <a:solidFill>
                  <a:srgbClr val="1C5382"/>
                </a:solidFill>
                <a:latin typeface="Tahoma"/>
                <a:cs typeface="Tahoma"/>
              </a:rPr>
              <a:t>inform</a:t>
            </a:r>
            <a:r>
              <a:rPr sz="1867" b="1" spc="-120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867" b="1" spc="-127" dirty="0">
                <a:solidFill>
                  <a:srgbClr val="1C5382"/>
                </a:solidFill>
                <a:latin typeface="Tahoma"/>
                <a:cs typeface="Tahoma"/>
              </a:rPr>
              <a:t>decisions </a:t>
            </a:r>
            <a:r>
              <a:rPr sz="1867" spc="-47" dirty="0">
                <a:latin typeface="Tahoma"/>
                <a:cs typeface="Tahoma"/>
              </a:rPr>
              <a:t>as</a:t>
            </a:r>
            <a:r>
              <a:rPr sz="1867" spc="-160" dirty="0">
                <a:latin typeface="Tahoma"/>
                <a:cs typeface="Tahoma"/>
              </a:rPr>
              <a:t> </a:t>
            </a:r>
            <a:r>
              <a:rPr sz="1867" spc="-27" dirty="0">
                <a:latin typeface="Tahoma"/>
                <a:cs typeface="Tahoma"/>
              </a:rPr>
              <a:t>they </a:t>
            </a:r>
            <a:r>
              <a:rPr sz="1867" dirty="0">
                <a:latin typeface="Tahoma"/>
                <a:cs typeface="Tahoma"/>
              </a:rPr>
              <a:t>provide</a:t>
            </a:r>
            <a:r>
              <a:rPr sz="1867" spc="-173" dirty="0">
                <a:latin typeface="Tahoma"/>
                <a:cs typeface="Tahoma"/>
              </a:rPr>
              <a:t> </a:t>
            </a:r>
            <a:r>
              <a:rPr sz="1867" dirty="0">
                <a:latin typeface="Tahoma"/>
                <a:cs typeface="Tahoma"/>
              </a:rPr>
              <a:t>high-</a:t>
            </a:r>
            <a:r>
              <a:rPr sz="1867" spc="-27" dirty="0">
                <a:latin typeface="Tahoma"/>
                <a:cs typeface="Tahoma"/>
              </a:rPr>
              <a:t>stakes</a:t>
            </a:r>
            <a:r>
              <a:rPr sz="1867" spc="-167" dirty="0">
                <a:latin typeface="Tahoma"/>
                <a:cs typeface="Tahoma"/>
              </a:rPr>
              <a:t> </a:t>
            </a:r>
            <a:r>
              <a:rPr sz="1867" dirty="0">
                <a:latin typeface="Tahoma"/>
                <a:cs typeface="Tahoma"/>
              </a:rPr>
              <a:t>college</a:t>
            </a:r>
            <a:r>
              <a:rPr sz="1867" spc="-167" dirty="0">
                <a:latin typeface="Tahoma"/>
                <a:cs typeface="Tahoma"/>
              </a:rPr>
              <a:t> </a:t>
            </a:r>
            <a:r>
              <a:rPr sz="1867" spc="-13" dirty="0">
                <a:latin typeface="Tahoma"/>
                <a:cs typeface="Tahoma"/>
              </a:rPr>
              <a:t>and</a:t>
            </a:r>
            <a:r>
              <a:rPr sz="1867" spc="-167" dirty="0">
                <a:latin typeface="Tahoma"/>
                <a:cs typeface="Tahoma"/>
              </a:rPr>
              <a:t> </a:t>
            </a:r>
            <a:r>
              <a:rPr sz="1867" dirty="0">
                <a:latin typeface="Tahoma"/>
                <a:cs typeface="Tahoma"/>
              </a:rPr>
              <a:t>career</a:t>
            </a:r>
            <a:r>
              <a:rPr sz="1867" spc="-167" dirty="0">
                <a:latin typeface="Tahoma"/>
                <a:cs typeface="Tahoma"/>
              </a:rPr>
              <a:t> </a:t>
            </a:r>
            <a:r>
              <a:rPr sz="1867" spc="-13" dirty="0">
                <a:latin typeface="Tahoma"/>
                <a:cs typeface="Tahoma"/>
              </a:rPr>
              <a:t>support</a:t>
            </a:r>
            <a:endParaRPr sz="1867" dirty="0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197120" y="2186333"/>
            <a:ext cx="6608097" cy="3734906"/>
            <a:chOff x="3167793" y="1646093"/>
            <a:chExt cx="4956072" cy="2801179"/>
          </a:xfrm>
        </p:grpSpPr>
        <p:sp>
          <p:nvSpPr>
            <p:cNvPr id="19" name="object 19"/>
            <p:cNvSpPr/>
            <p:nvPr/>
          </p:nvSpPr>
          <p:spPr>
            <a:xfrm>
              <a:off x="3191237" y="1646093"/>
              <a:ext cx="4909185" cy="849630"/>
            </a:xfrm>
            <a:custGeom>
              <a:avLst/>
              <a:gdLst/>
              <a:ahLst/>
              <a:cxnLst/>
              <a:rect l="l" t="t" r="r" b="b"/>
              <a:pathLst>
                <a:path w="4909184" h="849630">
                  <a:moveTo>
                    <a:pt x="0" y="0"/>
                  </a:moveTo>
                  <a:lnTo>
                    <a:pt x="4908580" y="0"/>
                  </a:lnTo>
                  <a:lnTo>
                    <a:pt x="4908580" y="849296"/>
                  </a:lnTo>
                  <a:lnTo>
                    <a:pt x="0" y="84929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41F3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0" name="object 20"/>
            <p:cNvSpPr/>
            <p:nvPr/>
          </p:nvSpPr>
          <p:spPr>
            <a:xfrm>
              <a:off x="3167793" y="2634297"/>
              <a:ext cx="4956072" cy="805011"/>
            </a:xfrm>
            <a:custGeom>
              <a:avLst/>
              <a:gdLst/>
              <a:ahLst/>
              <a:cxnLst/>
              <a:rect l="l" t="t" r="r" b="b"/>
              <a:pathLst>
                <a:path w="4909184" h="849629">
                  <a:moveTo>
                    <a:pt x="0" y="0"/>
                  </a:moveTo>
                  <a:lnTo>
                    <a:pt x="4908580" y="0"/>
                  </a:lnTo>
                  <a:lnTo>
                    <a:pt x="4908580" y="849296"/>
                  </a:lnTo>
                  <a:lnTo>
                    <a:pt x="0" y="84929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C5382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1" name="object 21"/>
            <p:cNvSpPr/>
            <p:nvPr/>
          </p:nvSpPr>
          <p:spPr>
            <a:xfrm>
              <a:off x="3204531" y="3597642"/>
              <a:ext cx="4909185" cy="849630"/>
            </a:xfrm>
            <a:custGeom>
              <a:avLst/>
              <a:gdLst/>
              <a:ahLst/>
              <a:cxnLst/>
              <a:rect l="l" t="t" r="r" b="b"/>
              <a:pathLst>
                <a:path w="4909184" h="849629">
                  <a:moveTo>
                    <a:pt x="0" y="0"/>
                  </a:moveTo>
                  <a:lnTo>
                    <a:pt x="4908580" y="0"/>
                  </a:lnTo>
                  <a:lnTo>
                    <a:pt x="4908580" y="849296"/>
                  </a:lnTo>
                  <a:lnTo>
                    <a:pt x="0" y="84929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2477B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189368" y="6422781"/>
            <a:ext cx="577515" cy="301002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77796">
              <a:spcBef>
                <a:spcPts val="107"/>
              </a:spcBef>
            </a:pPr>
            <a:fld id="{81D60167-4931-47E6-BA6A-407CBD079E47}" type="slidenum">
              <a:rPr lang="en-US" sz="1867" b="1" spc="-67" smtClean="0">
                <a:solidFill>
                  <a:srgbClr val="1C5382"/>
                </a:solidFill>
                <a:latin typeface="Tahoma"/>
                <a:cs typeface="Tahoma"/>
              </a:rPr>
              <a:pPr marL="177796">
                <a:spcBef>
                  <a:spcPts val="107"/>
                </a:spcBef>
              </a:pPr>
              <a:t>39</a:t>
            </a:fld>
            <a:endParaRPr sz="1867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094513" y="6478226"/>
            <a:ext cx="8006080" cy="17960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933">
              <a:spcBef>
                <a:spcPts val="120"/>
              </a:spcBef>
            </a:pPr>
            <a:r>
              <a:rPr sz="1067" i="1" spc="-67" dirty="0">
                <a:latin typeface="Trebuchet MS"/>
                <a:cs typeface="Trebuchet MS"/>
              </a:rPr>
              <a:t>CaliforniaColleges.edu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53" dirty="0">
                <a:latin typeface="Trebuchet MS"/>
                <a:cs typeface="Trebuchet MS"/>
              </a:rPr>
              <a:t>is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53" dirty="0">
                <a:latin typeface="Trebuchet MS"/>
                <a:cs typeface="Trebuchet MS"/>
              </a:rPr>
              <a:t>managed</a:t>
            </a:r>
            <a:r>
              <a:rPr sz="1067" i="1" spc="-47" dirty="0">
                <a:latin typeface="Trebuchet MS"/>
                <a:cs typeface="Trebuchet MS"/>
              </a:rPr>
              <a:t> by</a:t>
            </a:r>
            <a:r>
              <a:rPr sz="1067" i="1" spc="-40" dirty="0">
                <a:latin typeface="Trebuchet MS"/>
                <a:cs typeface="Trebuchet MS"/>
              </a:rPr>
              <a:t> </a:t>
            </a:r>
            <a:r>
              <a:rPr sz="1067" i="1" spc="-80" dirty="0">
                <a:latin typeface="Trebuchet MS"/>
                <a:cs typeface="Trebuchet MS"/>
              </a:rPr>
              <a:t>the</a:t>
            </a:r>
            <a:r>
              <a:rPr sz="1067" i="1" spc="-73" dirty="0">
                <a:latin typeface="Trebuchet MS"/>
                <a:cs typeface="Trebuchet MS"/>
              </a:rPr>
              <a:t> </a:t>
            </a:r>
            <a:r>
              <a:rPr sz="1067" i="1" spc="-60" dirty="0">
                <a:solidFill>
                  <a:srgbClr val="0075BE"/>
                </a:solidFill>
                <a:latin typeface="Trebuchet MS"/>
                <a:cs typeface="Trebuchet MS"/>
              </a:rPr>
              <a:t>California</a:t>
            </a:r>
            <a:r>
              <a:rPr sz="1067" i="1" spc="-47" dirty="0">
                <a:solidFill>
                  <a:srgbClr val="0075BE"/>
                </a:solidFill>
                <a:latin typeface="Trebuchet MS"/>
                <a:cs typeface="Trebuchet MS"/>
              </a:rPr>
              <a:t> </a:t>
            </a:r>
            <a:r>
              <a:rPr sz="1067" i="1" spc="-67" dirty="0">
                <a:solidFill>
                  <a:srgbClr val="0075BE"/>
                </a:solidFill>
                <a:latin typeface="Trebuchet MS"/>
                <a:cs typeface="Trebuchet MS"/>
              </a:rPr>
              <a:t>College</a:t>
            </a:r>
            <a:r>
              <a:rPr sz="1067" i="1" spc="-47" dirty="0">
                <a:solidFill>
                  <a:srgbClr val="0075BE"/>
                </a:solidFill>
                <a:latin typeface="Trebuchet MS"/>
                <a:cs typeface="Trebuchet MS"/>
              </a:rPr>
              <a:t> Guidance</a:t>
            </a:r>
            <a:r>
              <a:rPr sz="1067" i="1" spc="-40" dirty="0">
                <a:solidFill>
                  <a:srgbClr val="0075BE"/>
                </a:solidFill>
                <a:latin typeface="Trebuchet MS"/>
                <a:cs typeface="Trebuchet MS"/>
              </a:rPr>
              <a:t> </a:t>
            </a:r>
            <a:r>
              <a:rPr sz="1067" i="1" spc="-80" dirty="0">
                <a:solidFill>
                  <a:srgbClr val="0075BE"/>
                </a:solidFill>
                <a:latin typeface="Trebuchet MS"/>
                <a:cs typeface="Trebuchet MS"/>
              </a:rPr>
              <a:t>Initiative</a:t>
            </a:r>
            <a:r>
              <a:rPr sz="1067" i="1" spc="-80" dirty="0">
                <a:latin typeface="Trebuchet MS"/>
                <a:cs typeface="Trebuchet MS"/>
              </a:rPr>
              <a:t>.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80" dirty="0">
                <a:latin typeface="Trebuchet MS"/>
                <a:cs typeface="Trebuchet MS"/>
              </a:rPr>
              <a:t>©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dirty="0">
                <a:latin typeface="Trebuchet MS"/>
                <a:cs typeface="Trebuchet MS"/>
              </a:rPr>
              <a:t>2025</a:t>
            </a:r>
            <a:r>
              <a:rPr sz="1067" i="1" spc="-40" dirty="0">
                <a:latin typeface="Trebuchet MS"/>
                <a:cs typeface="Trebuchet MS"/>
              </a:rPr>
              <a:t> </a:t>
            </a:r>
            <a:r>
              <a:rPr sz="1067" i="1" spc="-60" dirty="0">
                <a:latin typeface="Trebuchet MS"/>
                <a:cs typeface="Trebuchet MS"/>
              </a:rPr>
              <a:t>California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67" dirty="0">
                <a:latin typeface="Trebuchet MS"/>
                <a:cs typeface="Trebuchet MS"/>
              </a:rPr>
              <a:t>College</a:t>
            </a:r>
            <a:r>
              <a:rPr sz="1067" i="1" spc="-47" dirty="0">
                <a:latin typeface="Trebuchet MS"/>
                <a:cs typeface="Trebuchet MS"/>
              </a:rPr>
              <a:t> Guidance </a:t>
            </a:r>
            <a:r>
              <a:rPr sz="1067" i="1" spc="-80" dirty="0">
                <a:latin typeface="Trebuchet MS"/>
                <a:cs typeface="Trebuchet MS"/>
              </a:rPr>
              <a:t>Initiative.</a:t>
            </a:r>
            <a:r>
              <a:rPr sz="1067" i="1" spc="-40" dirty="0">
                <a:latin typeface="Trebuchet MS"/>
                <a:cs typeface="Trebuchet MS"/>
              </a:rPr>
              <a:t> </a:t>
            </a:r>
            <a:r>
              <a:rPr sz="1067" i="1" spc="-80" dirty="0">
                <a:latin typeface="Trebuchet MS"/>
                <a:cs typeface="Trebuchet MS"/>
              </a:rPr>
              <a:t>All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67" dirty="0">
                <a:latin typeface="Trebuchet MS"/>
                <a:cs typeface="Trebuchet MS"/>
              </a:rPr>
              <a:t>rights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27" dirty="0">
                <a:latin typeface="Trebuchet MS"/>
                <a:cs typeface="Trebuchet MS"/>
              </a:rPr>
              <a:t>reserved.</a:t>
            </a:r>
            <a:endParaRPr sz="1067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DC9A94-030A-B06E-8BE8-A5E2DDDE2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E1530B0-6F96-46C0-8B3E-3215CB75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4910CF-1B56-45D3-960A-E89F7B3B9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C6A63-DB08-E9F6-2A87-A5108DE41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18" y="516835"/>
            <a:ext cx="3330790" cy="5772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Who we are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69F804-A677-4B75-95F4-A5E4426FB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63714-A22E-266B-E10C-BC964BE47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3055" y="6459785"/>
            <a:ext cx="108942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EFD9087-D8F8-BB4C-9D46-8B66A684035D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tx2"/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0D42ED9F-670E-FD4C-8DF5-6013568F85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4293621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07466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8882" y="0"/>
            <a:ext cx="3694853" cy="6858000"/>
            <a:chOff x="-14162" y="0"/>
            <a:chExt cx="2771140" cy="5143500"/>
          </a:xfrm>
        </p:grpSpPr>
        <p:sp>
          <p:nvSpPr>
            <p:cNvPr id="3" name="object 3"/>
            <p:cNvSpPr/>
            <p:nvPr/>
          </p:nvSpPr>
          <p:spPr>
            <a:xfrm>
              <a:off x="124" y="0"/>
              <a:ext cx="2680970" cy="5143500"/>
            </a:xfrm>
            <a:custGeom>
              <a:avLst/>
              <a:gdLst/>
              <a:ahLst/>
              <a:cxnLst/>
              <a:rect l="l" t="t" r="r" b="b"/>
              <a:pathLst>
                <a:path w="2680970" h="5143500">
                  <a:moveTo>
                    <a:pt x="0" y="5143499"/>
                  </a:moveTo>
                  <a:lnTo>
                    <a:pt x="2680489" y="5143499"/>
                  </a:lnTo>
                  <a:lnTo>
                    <a:pt x="2680489" y="0"/>
                  </a:lnTo>
                  <a:lnTo>
                    <a:pt x="0" y="0"/>
                  </a:lnTo>
                  <a:lnTo>
                    <a:pt x="0" y="5143499"/>
                  </a:lnTo>
                  <a:close/>
                </a:path>
              </a:pathLst>
            </a:custGeom>
            <a:solidFill>
              <a:srgbClr val="041F3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24" y="0"/>
              <a:ext cx="0" cy="5143500"/>
            </a:xfrm>
            <a:custGeom>
              <a:avLst/>
              <a:gdLst/>
              <a:ahLst/>
              <a:cxnLst/>
              <a:rect l="l" t="t" r="r" b="b"/>
              <a:pathLst>
                <a:path h="5143500">
                  <a:moveTo>
                    <a:pt x="0" y="5143499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041F3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2680614" y="0"/>
              <a:ext cx="76200" cy="5143500"/>
            </a:xfrm>
            <a:custGeom>
              <a:avLst/>
              <a:gdLst/>
              <a:ahLst/>
              <a:cxnLst/>
              <a:rect l="l" t="t" r="r" b="b"/>
              <a:pathLst>
                <a:path w="76200" h="5143500">
                  <a:moveTo>
                    <a:pt x="0" y="0"/>
                  </a:moveTo>
                  <a:lnTo>
                    <a:pt x="76199" y="0"/>
                  </a:lnTo>
                  <a:lnTo>
                    <a:pt x="76199" y="5143499"/>
                  </a:lnTo>
                  <a:lnTo>
                    <a:pt x="0" y="5143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B82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8448" y="265013"/>
              <a:ext cx="832966" cy="258598"/>
            </a:xfrm>
            <a:prstGeom prst="rect">
              <a:avLst/>
            </a:prstGeom>
          </p:spPr>
        </p:pic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5564322" y="533848"/>
            <a:ext cx="6296413" cy="1031907"/>
          </a:xfrm>
          <a:prstGeom prst="rect">
            <a:avLst/>
          </a:prstGeom>
        </p:spPr>
        <p:txBody>
          <a:bodyPr vert="horz" wrap="square" lIns="0" tIns="16087" rIns="0" bIns="0" rtlCol="0" anchor="b">
            <a:spAutoFit/>
          </a:bodyPr>
          <a:lstStyle/>
          <a:p>
            <a:pPr marL="16933" marR="6773">
              <a:lnSpc>
                <a:spcPct val="100200"/>
              </a:lnSpc>
              <a:spcBef>
                <a:spcPts val="127"/>
              </a:spcBef>
            </a:pPr>
            <a:r>
              <a:rPr kumimoji="0" lang="en-US" sz="1800" b="1" i="0" u="none" strike="noStrike" kern="0" cap="none" spc="70" normalizeH="0" baseline="0" noProof="0" dirty="0">
                <a:ln>
                  <a:noFill/>
                </a:ln>
                <a:solidFill>
                  <a:srgbClr val="005489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A</a:t>
            </a:r>
            <a:r>
              <a:rPr kumimoji="0" lang="en-US" sz="1800" b="1" i="0" u="none" strike="noStrike" kern="0" cap="none" spc="-125" normalizeH="0" baseline="0" noProof="0" dirty="0">
                <a:ln>
                  <a:noFill/>
                </a:ln>
                <a:solidFill>
                  <a:srgbClr val="005489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800" b="1" i="0" u="none" strike="noStrike" kern="0" cap="none" spc="-80" normalizeH="0" baseline="0" noProof="0" dirty="0">
                <a:ln>
                  <a:noFill/>
                </a:ln>
                <a:solidFill>
                  <a:srgbClr val="005489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One-</a:t>
            </a:r>
            <a:r>
              <a:rPr kumimoji="0" lang="en-US" sz="1800" b="1" i="0" u="none" strike="noStrike" kern="0" cap="none" spc="-75" normalizeH="0" baseline="0" noProof="0" dirty="0">
                <a:ln>
                  <a:noFill/>
                </a:ln>
                <a:solidFill>
                  <a:srgbClr val="005489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Stop</a:t>
            </a:r>
            <a:r>
              <a:rPr kumimoji="0" lang="en-US" sz="1800" b="1" i="0" u="none" strike="noStrike" kern="0" cap="none" spc="-125" normalizeH="0" baseline="0" noProof="0" dirty="0">
                <a:ln>
                  <a:noFill/>
                </a:ln>
                <a:solidFill>
                  <a:srgbClr val="005489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800" b="1" i="0" u="none" strike="noStrike" kern="0" cap="none" spc="-100" normalizeH="0" baseline="0" noProof="0" dirty="0">
                <a:ln>
                  <a:noFill/>
                </a:ln>
                <a:solidFill>
                  <a:srgbClr val="005489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Shop</a:t>
            </a:r>
            <a:r>
              <a:rPr kumimoji="0" lang="en-US" sz="1800" b="1" i="0" u="none" strike="noStrike" kern="0" cap="none" spc="-120" normalizeH="0" baseline="0" noProof="0" dirty="0">
                <a:ln>
                  <a:noFill/>
                </a:ln>
                <a:solidFill>
                  <a:srgbClr val="005489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800" b="1" i="0" u="none" strike="noStrike" kern="0" cap="none" spc="-50" normalizeH="0" baseline="0" noProof="0" dirty="0">
                <a:ln>
                  <a:noFill/>
                </a:ln>
                <a:solidFill>
                  <a:srgbClr val="005489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for</a:t>
            </a:r>
            <a:r>
              <a:rPr kumimoji="0" lang="en-US" sz="1800" b="1" i="0" u="none" strike="noStrike" kern="0" cap="none" spc="-125" normalizeH="0" baseline="0" noProof="0" dirty="0">
                <a:ln>
                  <a:noFill/>
                </a:ln>
                <a:solidFill>
                  <a:srgbClr val="005489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800" b="1" i="0" u="none" strike="noStrike" kern="0" cap="none" spc="-90" normalizeH="0" baseline="0" noProof="0" dirty="0">
                <a:ln>
                  <a:noFill/>
                </a:ln>
                <a:solidFill>
                  <a:srgbClr val="005489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Students</a:t>
            </a:r>
            <a:r>
              <a:rPr kumimoji="0" lang="en-US" sz="1800" b="1" i="0" u="none" strike="noStrike" kern="0" cap="none" spc="-125" normalizeH="0" baseline="0" noProof="0" dirty="0">
                <a:ln>
                  <a:noFill/>
                </a:ln>
                <a:solidFill>
                  <a:srgbClr val="005489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800" b="1" i="0" u="none" strike="noStrike" kern="0" cap="none" spc="-100" normalizeH="0" baseline="0" noProof="0" dirty="0">
                <a:ln>
                  <a:noFill/>
                </a:ln>
                <a:solidFill>
                  <a:srgbClr val="005489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and</a:t>
            </a:r>
            <a:r>
              <a:rPr kumimoji="0" lang="en-US" sz="1800" b="1" i="0" u="none" strike="noStrike" kern="0" cap="none" spc="-120" normalizeH="0" baseline="0" noProof="0" dirty="0">
                <a:ln>
                  <a:noFill/>
                </a:ln>
                <a:solidFill>
                  <a:srgbClr val="005489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srgbClr val="005489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Educators </a:t>
            </a:r>
            <a:br>
              <a:rPr kumimoji="0" lang="en-US" sz="1800" b="1" i="0" u="none" strike="noStrike" kern="0" cap="none" spc="-10" normalizeH="0" baseline="0" noProof="0" dirty="0">
                <a:ln>
                  <a:noFill/>
                </a:ln>
                <a:solidFill>
                  <a:srgbClr val="005489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</a:br>
            <a:r>
              <a:rPr kumimoji="0" lang="en-US" sz="1600" b="1" i="0" u="none" strike="noStrike" kern="0" cap="none" spc="-80" normalizeH="0" baseline="0" noProof="0" dirty="0">
                <a:ln>
                  <a:noFill/>
                </a:ln>
                <a:solidFill>
                  <a:srgbClr val="2F358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Everything</a:t>
            </a:r>
            <a:r>
              <a:rPr kumimoji="0" lang="en-US" sz="1600" b="1" i="0" u="none" strike="noStrike" kern="0" cap="none" spc="-70" normalizeH="0" baseline="0" noProof="0" dirty="0">
                <a:ln>
                  <a:noFill/>
                </a:ln>
                <a:solidFill>
                  <a:srgbClr val="2F358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in</a:t>
            </a:r>
            <a:r>
              <a:rPr kumimoji="0" lang="en-US" sz="1600" b="1" i="0" u="none" strike="noStrike" kern="0" cap="none" spc="-65" normalizeH="0" baseline="0" noProof="0" dirty="0">
                <a:ln>
                  <a:noFill/>
                </a:ln>
                <a:solidFill>
                  <a:srgbClr val="2F358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1" i="0" u="none" strike="noStrike" kern="0" cap="none" spc="-85" normalizeH="0" baseline="0" noProof="0" dirty="0">
                <a:ln>
                  <a:noFill/>
                </a:ln>
                <a:solidFill>
                  <a:srgbClr val="2F358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one</a:t>
            </a:r>
            <a:r>
              <a:rPr kumimoji="0" lang="en-US" sz="1600" b="1" i="0" u="none" strike="noStrike" kern="0" cap="none" spc="-65" normalizeH="0" baseline="0" noProof="0" dirty="0">
                <a:ln>
                  <a:noFill/>
                </a:ln>
                <a:solidFill>
                  <a:srgbClr val="2F358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1" i="0" u="none" strike="noStrike" kern="0" cap="none" spc="-85" normalizeH="0" baseline="0" noProof="0" dirty="0">
                <a:ln>
                  <a:noFill/>
                </a:ln>
                <a:solidFill>
                  <a:srgbClr val="2F358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place:</a:t>
            </a:r>
            <a:r>
              <a:rPr kumimoji="0" lang="en-US" sz="1600" b="1" i="0" u="none" strike="noStrike" kern="0" cap="none" spc="-55" normalizeH="0" baseline="0" noProof="0" dirty="0">
                <a:ln>
                  <a:noFill/>
                </a:ln>
                <a:solidFill>
                  <a:srgbClr val="2F358F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from</a:t>
            </a:r>
            <a:r>
              <a:rPr kumimoji="0" lang="en-US" sz="1600" b="0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their</a:t>
            </a:r>
            <a:r>
              <a:rPr kumimoji="0" lang="en-US" sz="1600" b="0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ﬁrst</a:t>
            </a:r>
            <a:r>
              <a:rPr kumimoji="0" lang="en-US" sz="1600" b="0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career</a:t>
            </a:r>
            <a:r>
              <a:rPr kumimoji="0" lang="en-US" sz="1600" b="0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exploration</a:t>
            </a:r>
            <a:r>
              <a:rPr kumimoji="0" lang="en-US" sz="1600" b="0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activities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in</a:t>
            </a:r>
            <a:r>
              <a:rPr kumimoji="0" lang="en-US" sz="1600" b="0" i="0" u="none" strike="noStrike" kern="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6th</a:t>
            </a:r>
            <a:r>
              <a:rPr kumimoji="0" lang="en-US" sz="1600" b="0" i="0" u="none" strike="noStrike" kern="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grade,</a:t>
            </a:r>
            <a:r>
              <a:rPr kumimoji="0" lang="en-US" sz="1600" b="0" i="0" u="none" strike="noStrike" kern="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to</a:t>
            </a:r>
            <a:r>
              <a:rPr kumimoji="0" lang="en-US" sz="1600" b="0" i="0" u="none" strike="noStrike" kern="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college</a:t>
            </a:r>
            <a:r>
              <a:rPr kumimoji="0" lang="en-US" sz="1600" b="0" i="0" u="none" strike="noStrike" kern="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and</a:t>
            </a:r>
            <a:r>
              <a:rPr kumimoji="0" lang="en-US" sz="1600" b="0" i="0" u="none" strike="noStrike" kern="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ﬁnancial</a:t>
            </a:r>
            <a:r>
              <a:rPr kumimoji="0" lang="en-US" sz="1600" b="0" i="0" u="none" strike="noStrike" kern="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aid</a:t>
            </a:r>
            <a:r>
              <a:rPr kumimoji="0" lang="en-US" sz="1600" b="0" i="0" u="none" strike="noStrike" kern="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applications</a:t>
            </a:r>
            <a:r>
              <a:rPr kumimoji="0" lang="en-US" sz="1600" b="0" i="0" u="none" strike="noStrike" kern="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in</a:t>
            </a:r>
            <a:r>
              <a:rPr kumimoji="0" lang="en-US" sz="1600" b="0" i="0" u="none" strike="noStrike" kern="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12th</a:t>
            </a:r>
            <a:r>
              <a:rPr kumimoji="0" lang="en-US" sz="1600" b="0" i="0" u="none" strike="noStrike" kern="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grade,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students</a:t>
            </a:r>
            <a:r>
              <a:rPr kumimoji="0" lang="en-US" sz="1600" b="0" i="0" u="none" strike="noStrike" kern="0" cap="none" spc="-114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get</a:t>
            </a:r>
            <a:r>
              <a:rPr kumimoji="0" lang="en-US" sz="1600" b="0" i="0" u="none" strike="noStrike" kern="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access</a:t>
            </a:r>
            <a:r>
              <a:rPr kumimoji="0" lang="en-US" sz="1600" b="0" i="0" u="none" strike="noStrike" kern="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to</a:t>
            </a:r>
            <a:r>
              <a:rPr kumimoji="0" lang="en-US" sz="1600" b="0" i="0" u="none" strike="noStrike" kern="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numerous</a:t>
            </a:r>
            <a:r>
              <a:rPr kumimoji="0" lang="en-US" sz="1600" b="0" i="0" u="none" strike="noStrike" kern="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college</a:t>
            </a:r>
            <a:r>
              <a:rPr kumimoji="0" lang="en-US" sz="1600" b="0" i="0" u="none" strike="noStrike" kern="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and</a:t>
            </a:r>
            <a:r>
              <a:rPr kumimoji="0" lang="en-US" sz="1600" b="0" i="0" u="none" strike="noStrike" kern="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career</a:t>
            </a:r>
            <a:r>
              <a:rPr kumimoji="0" lang="en-US" sz="1600" b="0" i="0" u="none" strike="noStrike" kern="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planning</a:t>
            </a:r>
            <a:r>
              <a:rPr kumimoji="0" lang="en-US" sz="1600" b="0" i="0" u="none" strike="noStrike" kern="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 </a:t>
            </a:r>
            <a:r>
              <a:rPr kumimoji="0" lang="en-US" sz="16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Tahoma"/>
              </a:rPr>
              <a:t>tools.</a:t>
            </a:r>
            <a:endParaRPr sz="18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64321" y="2010662"/>
            <a:ext cx="6090920" cy="247161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127" dirty="0">
                <a:solidFill>
                  <a:srgbClr val="005489"/>
                </a:solidFill>
                <a:latin typeface="Tahoma"/>
                <a:cs typeface="Tahoma"/>
              </a:rPr>
              <a:t>Designed </a:t>
            </a:r>
            <a:r>
              <a:rPr sz="2000" b="1" spc="-67" dirty="0">
                <a:solidFill>
                  <a:srgbClr val="005489"/>
                </a:solidFill>
                <a:latin typeface="Tahoma"/>
                <a:cs typeface="Tahoma"/>
              </a:rPr>
              <a:t>for</a:t>
            </a:r>
            <a:r>
              <a:rPr sz="2000" b="1" spc="-120" dirty="0">
                <a:solidFill>
                  <a:srgbClr val="005489"/>
                </a:solidFill>
                <a:latin typeface="Tahoma"/>
                <a:cs typeface="Tahoma"/>
              </a:rPr>
              <a:t> </a:t>
            </a:r>
            <a:r>
              <a:rPr sz="2000" b="1" spc="-80" dirty="0">
                <a:solidFill>
                  <a:srgbClr val="005489"/>
                </a:solidFill>
                <a:latin typeface="Tahoma"/>
                <a:cs typeface="Tahoma"/>
              </a:rPr>
              <a:t>California</a:t>
            </a:r>
            <a:r>
              <a:rPr sz="2000" b="1" spc="-127" dirty="0">
                <a:solidFill>
                  <a:srgbClr val="005489"/>
                </a:solidFill>
                <a:latin typeface="Tahoma"/>
                <a:cs typeface="Tahoma"/>
              </a:rPr>
              <a:t> </a:t>
            </a:r>
            <a:r>
              <a:rPr sz="2000" b="1" spc="-13" dirty="0">
                <a:solidFill>
                  <a:srgbClr val="005489"/>
                </a:solidFill>
                <a:latin typeface="Tahoma"/>
                <a:cs typeface="Tahoma"/>
              </a:rPr>
              <a:t>Students</a:t>
            </a:r>
            <a:endParaRPr sz="2000" dirty="0">
              <a:latin typeface="Tahoma"/>
              <a:cs typeface="Tahoma"/>
            </a:endParaRPr>
          </a:p>
          <a:p>
            <a:pPr marL="16933" marR="6773">
              <a:spcBef>
                <a:spcPts val="13"/>
              </a:spcBef>
            </a:pPr>
            <a:r>
              <a:rPr sz="1600" b="1" spc="-93" dirty="0">
                <a:solidFill>
                  <a:srgbClr val="2F358F"/>
                </a:solidFill>
                <a:latin typeface="Tahoma"/>
                <a:cs typeface="Tahoma"/>
              </a:rPr>
              <a:t>The</a:t>
            </a:r>
            <a:r>
              <a:rPr sz="1600" b="1" spc="-127" dirty="0">
                <a:solidFill>
                  <a:srgbClr val="2F358F"/>
                </a:solidFill>
                <a:latin typeface="Tahoma"/>
                <a:cs typeface="Tahoma"/>
              </a:rPr>
              <a:t> </a:t>
            </a:r>
            <a:r>
              <a:rPr sz="1600" b="1" spc="-87" dirty="0">
                <a:solidFill>
                  <a:srgbClr val="2F358F"/>
                </a:solidFill>
                <a:latin typeface="Tahoma"/>
                <a:cs typeface="Tahoma"/>
              </a:rPr>
              <a:t>platform</a:t>
            </a:r>
            <a:r>
              <a:rPr sz="1600" b="1" spc="-107" dirty="0">
                <a:solidFill>
                  <a:srgbClr val="2F358F"/>
                </a:solidFill>
                <a:latin typeface="Tahoma"/>
                <a:cs typeface="Tahoma"/>
              </a:rPr>
              <a:t> </a:t>
            </a:r>
            <a:r>
              <a:rPr sz="1600" b="1" spc="-140" dirty="0">
                <a:solidFill>
                  <a:srgbClr val="2F358F"/>
                </a:solidFill>
                <a:latin typeface="Tahoma"/>
                <a:cs typeface="Tahoma"/>
              </a:rPr>
              <a:t>moves</a:t>
            </a:r>
            <a:r>
              <a:rPr sz="1600" b="1" spc="-113" dirty="0">
                <a:solidFill>
                  <a:srgbClr val="2F358F"/>
                </a:solidFill>
                <a:latin typeface="Tahoma"/>
                <a:cs typeface="Tahoma"/>
              </a:rPr>
              <a:t> </a:t>
            </a:r>
            <a:r>
              <a:rPr sz="1600" b="1" spc="-107" dirty="0">
                <a:solidFill>
                  <a:srgbClr val="2F358F"/>
                </a:solidFill>
                <a:latin typeface="Tahoma"/>
                <a:cs typeface="Tahoma"/>
              </a:rPr>
              <a:t>with</a:t>
            </a:r>
            <a:r>
              <a:rPr sz="1600" b="1" spc="-120" dirty="0">
                <a:solidFill>
                  <a:srgbClr val="2F358F"/>
                </a:solidFill>
                <a:latin typeface="Tahoma"/>
                <a:cs typeface="Tahoma"/>
              </a:rPr>
              <a:t> </a:t>
            </a:r>
            <a:r>
              <a:rPr sz="1600" b="1" spc="-107" dirty="0">
                <a:solidFill>
                  <a:srgbClr val="2F358F"/>
                </a:solidFill>
                <a:latin typeface="Tahoma"/>
                <a:cs typeface="Tahoma"/>
              </a:rPr>
              <a:t>students</a:t>
            </a:r>
            <a:r>
              <a:rPr sz="1600" b="1" spc="-113" dirty="0">
                <a:solidFill>
                  <a:srgbClr val="2F358F"/>
                </a:solidFill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within</a:t>
            </a:r>
            <a:r>
              <a:rPr sz="1600" spc="-147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the</a:t>
            </a:r>
            <a:r>
              <a:rPr sz="1600" spc="-147" dirty="0">
                <a:latin typeface="Tahoma"/>
                <a:cs typeface="Tahoma"/>
              </a:rPr>
              <a:t> </a:t>
            </a:r>
            <a:r>
              <a:rPr sz="1600" spc="-13" dirty="0">
                <a:latin typeface="Tahoma"/>
                <a:cs typeface="Tahoma"/>
              </a:rPr>
              <a:t>state,</a:t>
            </a:r>
            <a:r>
              <a:rPr sz="1600" spc="-147" dirty="0">
                <a:latin typeface="Tahoma"/>
                <a:cs typeface="Tahoma"/>
              </a:rPr>
              <a:t> </a:t>
            </a:r>
            <a:r>
              <a:rPr sz="1600" spc="-13" dirty="0">
                <a:latin typeface="Tahoma"/>
                <a:cs typeface="Tahoma"/>
              </a:rPr>
              <a:t>and</a:t>
            </a:r>
            <a:r>
              <a:rPr sz="1600" spc="-147" dirty="0">
                <a:latin typeface="Tahoma"/>
                <a:cs typeface="Tahoma"/>
              </a:rPr>
              <a:t> </a:t>
            </a:r>
            <a:r>
              <a:rPr sz="1600" b="1" spc="-13" dirty="0">
                <a:solidFill>
                  <a:srgbClr val="2F358F"/>
                </a:solidFill>
                <a:latin typeface="Tahoma"/>
                <a:cs typeface="Tahoma"/>
              </a:rPr>
              <a:t>unique </a:t>
            </a:r>
            <a:r>
              <a:rPr sz="1600" b="1" spc="-107" dirty="0">
                <a:solidFill>
                  <a:srgbClr val="2F358F"/>
                </a:solidFill>
                <a:latin typeface="Tahoma"/>
                <a:cs typeface="Tahoma"/>
              </a:rPr>
              <a:t>integrations</a:t>
            </a:r>
            <a:r>
              <a:rPr sz="1600" b="1" spc="-100" dirty="0">
                <a:solidFill>
                  <a:srgbClr val="2F358F"/>
                </a:solidFill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with</a:t>
            </a:r>
            <a:r>
              <a:rPr sz="1600" spc="-127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the</a:t>
            </a:r>
            <a:r>
              <a:rPr sz="1600" spc="-127" dirty="0">
                <a:latin typeface="Tahoma"/>
                <a:cs typeface="Tahoma"/>
              </a:rPr>
              <a:t> </a:t>
            </a:r>
            <a:r>
              <a:rPr sz="1600" spc="-13" dirty="0">
                <a:latin typeface="Tahoma"/>
                <a:cs typeface="Tahoma"/>
              </a:rPr>
              <a:t>state’s</a:t>
            </a:r>
            <a:r>
              <a:rPr sz="1600" spc="-133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public</a:t>
            </a:r>
            <a:r>
              <a:rPr sz="1600" spc="-127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higher</a:t>
            </a:r>
            <a:r>
              <a:rPr sz="1600" spc="-127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education</a:t>
            </a:r>
            <a:r>
              <a:rPr sz="1600" spc="-127" dirty="0">
                <a:latin typeface="Tahoma"/>
                <a:cs typeface="Tahoma"/>
              </a:rPr>
              <a:t> </a:t>
            </a:r>
            <a:r>
              <a:rPr sz="1600" spc="-13" dirty="0">
                <a:latin typeface="Tahoma"/>
                <a:cs typeface="Tahoma"/>
              </a:rPr>
              <a:t>and</a:t>
            </a:r>
            <a:r>
              <a:rPr sz="1600" spc="-133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ﬁnancial</a:t>
            </a:r>
            <a:r>
              <a:rPr sz="1600" spc="-127" dirty="0">
                <a:latin typeface="Tahoma"/>
                <a:cs typeface="Tahoma"/>
              </a:rPr>
              <a:t> </a:t>
            </a:r>
            <a:r>
              <a:rPr sz="1600" spc="-33" dirty="0">
                <a:latin typeface="Tahoma"/>
                <a:cs typeface="Tahoma"/>
              </a:rPr>
              <a:t>aid </a:t>
            </a:r>
            <a:r>
              <a:rPr sz="1600" spc="-13" dirty="0">
                <a:latin typeface="Tahoma"/>
                <a:cs typeface="Tahoma"/>
              </a:rPr>
              <a:t>systems</a:t>
            </a:r>
            <a:r>
              <a:rPr sz="1600" spc="-1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streamline</a:t>
            </a:r>
            <a:r>
              <a:rPr sz="1600" spc="-133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the</a:t>
            </a:r>
            <a:r>
              <a:rPr sz="1600" spc="-1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college</a:t>
            </a:r>
            <a:r>
              <a:rPr sz="1600" spc="-133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application</a:t>
            </a:r>
            <a:r>
              <a:rPr sz="1600" spc="-140" dirty="0">
                <a:latin typeface="Tahoma"/>
                <a:cs typeface="Tahoma"/>
              </a:rPr>
              <a:t> </a:t>
            </a:r>
            <a:r>
              <a:rPr sz="1600" spc="-13" dirty="0">
                <a:latin typeface="Tahoma"/>
                <a:cs typeface="Tahoma"/>
              </a:rPr>
              <a:t>process.</a:t>
            </a:r>
            <a:endParaRPr sz="1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600" dirty="0">
              <a:latin typeface="Tahoma"/>
              <a:cs typeface="Tahoma"/>
            </a:endParaRPr>
          </a:p>
          <a:p>
            <a:pPr>
              <a:spcBef>
                <a:spcPts val="873"/>
              </a:spcBef>
            </a:pPr>
            <a:endParaRPr sz="1600" dirty="0">
              <a:latin typeface="Tahoma"/>
              <a:cs typeface="Tahoma"/>
            </a:endParaRPr>
          </a:p>
          <a:p>
            <a:pPr marL="16933"/>
            <a:r>
              <a:rPr sz="2000" b="1" spc="-113" dirty="0">
                <a:solidFill>
                  <a:srgbClr val="005489"/>
                </a:solidFill>
                <a:latin typeface="Tahoma"/>
                <a:cs typeface="Tahoma"/>
              </a:rPr>
              <a:t>Intentional</a:t>
            </a:r>
            <a:r>
              <a:rPr sz="2000" b="1" spc="-140" dirty="0">
                <a:solidFill>
                  <a:srgbClr val="005489"/>
                </a:solidFill>
                <a:latin typeface="Tahoma"/>
                <a:cs typeface="Tahoma"/>
              </a:rPr>
              <a:t> </a:t>
            </a:r>
            <a:r>
              <a:rPr sz="2000" b="1" spc="-120" dirty="0">
                <a:solidFill>
                  <a:srgbClr val="005489"/>
                </a:solidFill>
                <a:latin typeface="Tahoma"/>
                <a:cs typeface="Tahoma"/>
              </a:rPr>
              <a:t>Tools</a:t>
            </a:r>
            <a:r>
              <a:rPr sz="2000" b="1" spc="-140" dirty="0">
                <a:solidFill>
                  <a:srgbClr val="005489"/>
                </a:solidFill>
                <a:latin typeface="Tahoma"/>
                <a:cs typeface="Tahoma"/>
              </a:rPr>
              <a:t> </a:t>
            </a:r>
            <a:r>
              <a:rPr sz="2000" b="1" spc="-67" dirty="0">
                <a:solidFill>
                  <a:srgbClr val="005489"/>
                </a:solidFill>
                <a:latin typeface="Tahoma"/>
                <a:cs typeface="Tahoma"/>
              </a:rPr>
              <a:t>for</a:t>
            </a:r>
            <a:r>
              <a:rPr sz="2000" b="1" spc="-133" dirty="0">
                <a:solidFill>
                  <a:srgbClr val="005489"/>
                </a:solidFill>
                <a:latin typeface="Tahoma"/>
                <a:cs typeface="Tahoma"/>
              </a:rPr>
              <a:t> </a:t>
            </a:r>
            <a:r>
              <a:rPr sz="2000" b="1" spc="-13" dirty="0">
                <a:solidFill>
                  <a:srgbClr val="005489"/>
                </a:solidFill>
                <a:latin typeface="Tahoma"/>
                <a:cs typeface="Tahoma"/>
              </a:rPr>
              <a:t>Educators</a:t>
            </a:r>
            <a:endParaRPr sz="2000" dirty="0">
              <a:latin typeface="Tahoma"/>
              <a:cs typeface="Tahoma"/>
            </a:endParaRPr>
          </a:p>
          <a:p>
            <a:pPr marL="16933" marR="306486">
              <a:spcBef>
                <a:spcPts val="13"/>
              </a:spcBef>
            </a:pPr>
            <a:r>
              <a:rPr sz="1600" b="1" spc="-93" dirty="0">
                <a:solidFill>
                  <a:srgbClr val="2F358F"/>
                </a:solidFill>
                <a:latin typeface="Tahoma"/>
                <a:cs typeface="Tahoma"/>
              </a:rPr>
              <a:t>Timely</a:t>
            </a:r>
            <a:r>
              <a:rPr sz="1600" b="1" spc="-113" dirty="0">
                <a:solidFill>
                  <a:srgbClr val="2F358F"/>
                </a:solidFill>
                <a:latin typeface="Tahoma"/>
                <a:cs typeface="Tahoma"/>
              </a:rPr>
              <a:t> </a:t>
            </a:r>
            <a:r>
              <a:rPr sz="1600" b="1" spc="-87" dirty="0">
                <a:solidFill>
                  <a:srgbClr val="2F358F"/>
                </a:solidFill>
                <a:latin typeface="Tahoma"/>
                <a:cs typeface="Tahoma"/>
              </a:rPr>
              <a:t>reports</a:t>
            </a:r>
            <a:r>
              <a:rPr sz="1600" b="1" spc="-100" dirty="0">
                <a:solidFill>
                  <a:srgbClr val="2F358F"/>
                </a:solidFill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help</a:t>
            </a:r>
            <a:r>
              <a:rPr sz="1600" spc="-1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educators</a:t>
            </a:r>
            <a:r>
              <a:rPr sz="1600" spc="-133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provide</a:t>
            </a:r>
            <a:r>
              <a:rPr sz="1600" spc="-1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universal</a:t>
            </a:r>
            <a:r>
              <a:rPr sz="1600" spc="-133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student</a:t>
            </a:r>
            <a:r>
              <a:rPr sz="1600" spc="-133" dirty="0">
                <a:latin typeface="Tahoma"/>
                <a:cs typeface="Tahoma"/>
              </a:rPr>
              <a:t> </a:t>
            </a:r>
            <a:r>
              <a:rPr sz="1600" spc="-13" dirty="0">
                <a:latin typeface="Tahoma"/>
                <a:cs typeface="Tahoma"/>
              </a:rPr>
              <a:t>support, </a:t>
            </a:r>
            <a:r>
              <a:rPr sz="1600" dirty="0">
                <a:latin typeface="Tahoma"/>
                <a:cs typeface="Tahoma"/>
              </a:rPr>
              <a:t>identify</a:t>
            </a:r>
            <a:r>
              <a:rPr sz="1600" spc="-133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targeted</a:t>
            </a:r>
            <a:r>
              <a:rPr sz="1600" spc="-127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interventions,</a:t>
            </a:r>
            <a:r>
              <a:rPr sz="1600" spc="-127" dirty="0">
                <a:latin typeface="Tahoma"/>
                <a:cs typeface="Tahoma"/>
              </a:rPr>
              <a:t> </a:t>
            </a:r>
            <a:r>
              <a:rPr sz="1600" spc="-13" dirty="0">
                <a:latin typeface="Tahoma"/>
                <a:cs typeface="Tahoma"/>
              </a:rPr>
              <a:t>and</a:t>
            </a:r>
            <a:r>
              <a:rPr sz="1600" spc="-127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meet</a:t>
            </a:r>
            <a:r>
              <a:rPr sz="1600" spc="-127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statewide</a:t>
            </a:r>
            <a:r>
              <a:rPr sz="1600" spc="-127" dirty="0">
                <a:latin typeface="Tahoma"/>
                <a:cs typeface="Tahoma"/>
              </a:rPr>
              <a:t> </a:t>
            </a:r>
            <a:r>
              <a:rPr sz="1600" spc="-13" dirty="0">
                <a:latin typeface="Tahoma"/>
                <a:cs typeface="Tahoma"/>
              </a:rPr>
              <a:t>standards.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64322" y="5167850"/>
            <a:ext cx="5910580" cy="81731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2000" b="1" spc="-107" dirty="0">
                <a:solidFill>
                  <a:srgbClr val="005489"/>
                </a:solidFill>
                <a:latin typeface="Tahoma"/>
                <a:cs typeface="Tahoma"/>
              </a:rPr>
              <a:t>Tailored</a:t>
            </a:r>
            <a:r>
              <a:rPr sz="2000" b="1" spc="-152" dirty="0">
                <a:solidFill>
                  <a:srgbClr val="005489"/>
                </a:solidFill>
                <a:latin typeface="Tahoma"/>
                <a:cs typeface="Tahoma"/>
              </a:rPr>
              <a:t> </a:t>
            </a:r>
            <a:r>
              <a:rPr sz="2000" b="1" spc="-113" dirty="0">
                <a:solidFill>
                  <a:srgbClr val="005489"/>
                </a:solidFill>
                <a:latin typeface="Tahoma"/>
                <a:cs typeface="Tahoma"/>
              </a:rPr>
              <a:t>Support</a:t>
            </a:r>
            <a:r>
              <a:rPr sz="2000" b="1" spc="-147" dirty="0">
                <a:solidFill>
                  <a:srgbClr val="005489"/>
                </a:solidFill>
                <a:latin typeface="Tahoma"/>
                <a:cs typeface="Tahoma"/>
              </a:rPr>
              <a:t> </a:t>
            </a:r>
            <a:r>
              <a:rPr sz="2000" b="1" spc="-67" dirty="0">
                <a:solidFill>
                  <a:srgbClr val="005489"/>
                </a:solidFill>
                <a:latin typeface="Tahoma"/>
                <a:cs typeface="Tahoma"/>
              </a:rPr>
              <a:t>for</a:t>
            </a:r>
            <a:r>
              <a:rPr sz="2000" b="1" spc="-147" dirty="0">
                <a:solidFill>
                  <a:srgbClr val="005489"/>
                </a:solidFill>
                <a:latin typeface="Tahoma"/>
                <a:cs typeface="Tahoma"/>
              </a:rPr>
              <a:t> </a:t>
            </a:r>
            <a:r>
              <a:rPr sz="2000" b="1" spc="-13" dirty="0">
                <a:solidFill>
                  <a:srgbClr val="005489"/>
                </a:solidFill>
                <a:latin typeface="Tahoma"/>
                <a:cs typeface="Tahoma"/>
              </a:rPr>
              <a:t>Districts</a:t>
            </a:r>
            <a:endParaRPr sz="2000">
              <a:latin typeface="Tahoma"/>
              <a:cs typeface="Tahoma"/>
            </a:endParaRPr>
          </a:p>
          <a:p>
            <a:pPr marL="16933" marR="6773">
              <a:spcBef>
                <a:spcPts val="13"/>
              </a:spcBef>
            </a:pPr>
            <a:r>
              <a:rPr sz="1600" b="1" spc="-107" dirty="0">
                <a:solidFill>
                  <a:srgbClr val="2F358F"/>
                </a:solidFill>
                <a:latin typeface="Tahoma"/>
                <a:cs typeface="Tahoma"/>
              </a:rPr>
              <a:t>Individualized</a:t>
            </a:r>
            <a:r>
              <a:rPr sz="1600" b="1" spc="-93" dirty="0">
                <a:solidFill>
                  <a:srgbClr val="2F358F"/>
                </a:solidFill>
                <a:latin typeface="Tahoma"/>
                <a:cs typeface="Tahoma"/>
              </a:rPr>
              <a:t> </a:t>
            </a:r>
            <a:r>
              <a:rPr sz="1600" b="1" spc="-100" dirty="0">
                <a:solidFill>
                  <a:srgbClr val="2F358F"/>
                </a:solidFill>
                <a:latin typeface="Tahoma"/>
                <a:cs typeface="Tahoma"/>
              </a:rPr>
              <a:t>partnership </a:t>
            </a:r>
            <a:r>
              <a:rPr sz="1600" b="1" spc="-120" dirty="0">
                <a:solidFill>
                  <a:srgbClr val="2F358F"/>
                </a:solidFill>
                <a:latin typeface="Tahoma"/>
                <a:cs typeface="Tahoma"/>
              </a:rPr>
              <a:t>and</a:t>
            </a:r>
            <a:r>
              <a:rPr sz="1600" b="1" spc="-87" dirty="0">
                <a:solidFill>
                  <a:srgbClr val="2F358F"/>
                </a:solidFill>
                <a:latin typeface="Tahoma"/>
                <a:cs typeface="Tahoma"/>
              </a:rPr>
              <a:t> </a:t>
            </a:r>
            <a:r>
              <a:rPr sz="1600" b="1" spc="-113" dirty="0">
                <a:solidFill>
                  <a:srgbClr val="2F358F"/>
                </a:solidFill>
                <a:latin typeface="Tahoma"/>
                <a:cs typeface="Tahoma"/>
              </a:rPr>
              <a:t>training</a:t>
            </a:r>
            <a:r>
              <a:rPr sz="1600" b="1" spc="-80" dirty="0">
                <a:solidFill>
                  <a:srgbClr val="2F358F"/>
                </a:solidFill>
                <a:latin typeface="Tahoma"/>
                <a:cs typeface="Tahoma"/>
              </a:rPr>
              <a:t> </a:t>
            </a:r>
            <a:r>
              <a:rPr sz="1600" spc="-13" dirty="0">
                <a:latin typeface="Tahoma"/>
                <a:cs typeface="Tahoma"/>
              </a:rPr>
              <a:t>designed</a:t>
            </a:r>
            <a:r>
              <a:rPr sz="1600" spc="-127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to</a:t>
            </a:r>
            <a:r>
              <a:rPr sz="1600" spc="-1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meet</a:t>
            </a:r>
            <a:r>
              <a:rPr sz="1600" spc="-127" dirty="0">
                <a:latin typeface="Tahoma"/>
                <a:cs typeface="Tahoma"/>
              </a:rPr>
              <a:t> </a:t>
            </a:r>
            <a:r>
              <a:rPr sz="1600" spc="-13" dirty="0">
                <a:latin typeface="Tahoma"/>
                <a:cs typeface="Tahoma"/>
              </a:rPr>
              <a:t>district’s </a:t>
            </a:r>
            <a:r>
              <a:rPr sz="1600" dirty="0">
                <a:latin typeface="Tahoma"/>
                <a:cs typeface="Tahoma"/>
              </a:rPr>
              <a:t>individual</a:t>
            </a:r>
            <a:r>
              <a:rPr sz="1600" spc="-133" dirty="0">
                <a:latin typeface="Tahoma"/>
                <a:cs typeface="Tahoma"/>
              </a:rPr>
              <a:t> </a:t>
            </a:r>
            <a:r>
              <a:rPr sz="1600" spc="-27" dirty="0">
                <a:latin typeface="Tahoma"/>
                <a:cs typeface="Tahoma"/>
              </a:rPr>
              <a:t>needs</a:t>
            </a:r>
            <a:r>
              <a:rPr sz="1600" spc="-127" dirty="0">
                <a:latin typeface="Tahoma"/>
                <a:cs typeface="Tahoma"/>
              </a:rPr>
              <a:t> </a:t>
            </a:r>
            <a:r>
              <a:rPr sz="1600" spc="-13" dirty="0">
                <a:latin typeface="Tahoma"/>
                <a:cs typeface="Tahoma"/>
              </a:rPr>
              <a:t>and</a:t>
            </a:r>
            <a:r>
              <a:rPr sz="1600" spc="-127" dirty="0">
                <a:latin typeface="Tahoma"/>
                <a:cs typeface="Tahoma"/>
              </a:rPr>
              <a:t> </a:t>
            </a:r>
            <a:r>
              <a:rPr sz="1600" spc="-13" dirty="0">
                <a:latin typeface="Tahoma"/>
                <a:cs typeface="Tahoma"/>
              </a:rPr>
              <a:t>goals.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4333" y="1040889"/>
            <a:ext cx="2390985" cy="149442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>
              <a:spcBef>
                <a:spcPts val="133"/>
              </a:spcBef>
            </a:pPr>
            <a:r>
              <a:rPr sz="3200" b="1" spc="-173" dirty="0">
                <a:solidFill>
                  <a:srgbClr val="FFFFFF"/>
                </a:solidFill>
                <a:latin typeface="Tahoma"/>
                <a:cs typeface="Tahoma"/>
              </a:rPr>
              <a:t>Features</a:t>
            </a:r>
            <a:r>
              <a:rPr sz="3200" b="1" spc="-2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b="1" spc="-47" dirty="0">
                <a:solidFill>
                  <a:srgbClr val="FFFFFF"/>
                </a:solidFill>
                <a:latin typeface="Tahoma"/>
                <a:cs typeface="Tahoma"/>
              </a:rPr>
              <a:t>of </a:t>
            </a:r>
            <a:r>
              <a:rPr sz="3200" b="1" spc="-13" dirty="0">
                <a:solidFill>
                  <a:srgbClr val="FFFFFF"/>
                </a:solidFill>
                <a:latin typeface="Tahoma"/>
                <a:cs typeface="Tahoma"/>
              </a:rPr>
              <a:t>California </a:t>
            </a:r>
            <a:r>
              <a:rPr sz="3200" b="1" spc="-173" dirty="0">
                <a:solidFill>
                  <a:srgbClr val="FFFFFF"/>
                </a:solidFill>
                <a:latin typeface="Tahoma"/>
                <a:cs typeface="Tahoma"/>
              </a:rPr>
              <a:t>Colleges.edu</a:t>
            </a:r>
            <a:endParaRPr sz="32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16250" y="463831"/>
            <a:ext cx="1137761" cy="113769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067883" y="5015979"/>
            <a:ext cx="1186128" cy="113772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16250" y="1992675"/>
            <a:ext cx="1137761" cy="110956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64636" y="3356471"/>
            <a:ext cx="1440993" cy="1405256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8550017" y="4817086"/>
            <a:ext cx="192404" cy="238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1C5382"/>
                </a:solidFill>
                <a:latin typeface="Tahoma"/>
                <a:cs typeface="Tahoma"/>
              </a:defRPr>
            </a:lvl1pPr>
          </a:lstStyle>
          <a:p>
            <a:pPr marL="38100">
              <a:spcBef>
                <a:spcPts val="80"/>
              </a:spcBef>
            </a:pPr>
            <a:fld id="{81D60167-4931-47E6-BA6A-407CBD079E47}" type="slidenum">
              <a:rPr lang="en-US" spc="-50" smtClean="0"/>
              <a:pPr marL="38100">
                <a:spcBef>
                  <a:spcPts val="80"/>
                </a:spcBef>
              </a:pPr>
              <a:t>40</a:t>
            </a:fld>
            <a:endParaRPr spc="-67" dirty="0"/>
          </a:p>
        </p:txBody>
      </p:sp>
      <p:sp>
        <p:nvSpPr>
          <p:cNvPr id="16" name="object 16"/>
          <p:cNvSpPr txBox="1"/>
          <p:nvPr/>
        </p:nvSpPr>
        <p:spPr>
          <a:xfrm>
            <a:off x="4470388" y="6479145"/>
            <a:ext cx="6016413" cy="26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933">
              <a:spcBef>
                <a:spcPts val="120"/>
              </a:spcBef>
            </a:pPr>
            <a:r>
              <a:rPr sz="800" i="1" spc="-53" dirty="0">
                <a:latin typeface="Trebuchet MS"/>
                <a:cs typeface="Trebuchet MS"/>
              </a:rPr>
              <a:t>CaliforniaColleges.edu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40" dirty="0">
                <a:latin typeface="Trebuchet MS"/>
                <a:cs typeface="Trebuchet MS"/>
              </a:rPr>
              <a:t>is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40" dirty="0">
                <a:latin typeface="Trebuchet MS"/>
                <a:cs typeface="Trebuchet MS"/>
              </a:rPr>
              <a:t>managed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33" dirty="0">
                <a:latin typeface="Trebuchet MS"/>
                <a:cs typeface="Trebuchet MS"/>
              </a:rPr>
              <a:t>by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60" dirty="0">
                <a:latin typeface="Trebuchet MS"/>
                <a:cs typeface="Trebuchet MS"/>
              </a:rPr>
              <a:t>the</a:t>
            </a:r>
            <a:r>
              <a:rPr sz="800" i="1" spc="-20" dirty="0">
                <a:latin typeface="Trebuchet MS"/>
                <a:cs typeface="Trebuchet MS"/>
              </a:rPr>
              <a:t> </a:t>
            </a:r>
            <a:r>
              <a:rPr sz="800" i="1" spc="-47" dirty="0">
                <a:solidFill>
                  <a:srgbClr val="1C5382"/>
                </a:solidFill>
                <a:latin typeface="Trebuchet MS"/>
                <a:cs typeface="Trebuchet MS"/>
                <a:hlinkClick r:id="rId7"/>
              </a:rPr>
              <a:t>California</a:t>
            </a:r>
            <a:r>
              <a:rPr sz="800" i="1" spc="-13" dirty="0">
                <a:solidFill>
                  <a:srgbClr val="1C5382"/>
                </a:solidFill>
                <a:latin typeface="Trebuchet MS"/>
                <a:cs typeface="Trebuchet MS"/>
                <a:hlinkClick r:id="rId7"/>
              </a:rPr>
              <a:t> </a:t>
            </a:r>
            <a:r>
              <a:rPr sz="800" i="1" spc="-53" dirty="0">
                <a:solidFill>
                  <a:srgbClr val="1C5382"/>
                </a:solidFill>
                <a:latin typeface="Trebuchet MS"/>
                <a:cs typeface="Trebuchet MS"/>
                <a:hlinkClick r:id="rId7"/>
              </a:rPr>
              <a:t>College</a:t>
            </a:r>
            <a:r>
              <a:rPr sz="800" i="1" spc="-13" dirty="0">
                <a:solidFill>
                  <a:srgbClr val="1C5382"/>
                </a:solidFill>
                <a:latin typeface="Trebuchet MS"/>
                <a:cs typeface="Trebuchet MS"/>
                <a:hlinkClick r:id="rId7"/>
              </a:rPr>
              <a:t> </a:t>
            </a:r>
            <a:r>
              <a:rPr sz="800" i="1" spc="-40" dirty="0">
                <a:solidFill>
                  <a:srgbClr val="1C5382"/>
                </a:solidFill>
                <a:latin typeface="Trebuchet MS"/>
                <a:cs typeface="Trebuchet MS"/>
                <a:hlinkClick r:id="rId7"/>
              </a:rPr>
              <a:t>Guidance</a:t>
            </a:r>
            <a:r>
              <a:rPr sz="800" i="1" spc="-13" dirty="0">
                <a:solidFill>
                  <a:srgbClr val="1C5382"/>
                </a:solidFill>
                <a:latin typeface="Trebuchet MS"/>
                <a:cs typeface="Trebuchet MS"/>
                <a:hlinkClick r:id="rId7"/>
              </a:rPr>
              <a:t> </a:t>
            </a:r>
            <a:r>
              <a:rPr sz="800" i="1" spc="-60" dirty="0">
                <a:solidFill>
                  <a:srgbClr val="1C5382"/>
                </a:solidFill>
                <a:latin typeface="Trebuchet MS"/>
                <a:cs typeface="Trebuchet MS"/>
                <a:hlinkClick r:id="rId7"/>
              </a:rPr>
              <a:t>Initiative</a:t>
            </a:r>
            <a:r>
              <a:rPr sz="800" i="1" spc="-60" dirty="0">
                <a:latin typeface="Trebuchet MS"/>
                <a:cs typeface="Trebuchet MS"/>
              </a:rPr>
              <a:t>.</a:t>
            </a:r>
            <a:r>
              <a:rPr sz="800" i="1" spc="-20" dirty="0">
                <a:latin typeface="Trebuchet MS"/>
                <a:cs typeface="Trebuchet MS"/>
              </a:rPr>
              <a:t> </a:t>
            </a:r>
            <a:r>
              <a:rPr sz="800" i="1" spc="67" dirty="0">
                <a:latin typeface="Trebuchet MS"/>
                <a:cs typeface="Trebuchet MS"/>
              </a:rPr>
              <a:t>©</a:t>
            </a:r>
            <a:r>
              <a:rPr sz="800" i="1" spc="-20" dirty="0">
                <a:latin typeface="Trebuchet MS"/>
                <a:cs typeface="Trebuchet MS"/>
              </a:rPr>
              <a:t> </a:t>
            </a:r>
            <a:r>
              <a:rPr sz="800" i="1" dirty="0">
                <a:latin typeface="Trebuchet MS"/>
                <a:cs typeface="Trebuchet MS"/>
              </a:rPr>
              <a:t>2025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47" dirty="0">
                <a:latin typeface="Trebuchet MS"/>
                <a:cs typeface="Trebuchet MS"/>
              </a:rPr>
              <a:t>California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53" dirty="0">
                <a:latin typeface="Trebuchet MS"/>
                <a:cs typeface="Trebuchet MS"/>
              </a:rPr>
              <a:t>College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40" dirty="0">
                <a:latin typeface="Trebuchet MS"/>
                <a:cs typeface="Trebuchet MS"/>
              </a:rPr>
              <a:t>Guidance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60" dirty="0">
                <a:latin typeface="Trebuchet MS"/>
                <a:cs typeface="Trebuchet MS"/>
              </a:rPr>
              <a:t>Initiative.</a:t>
            </a:r>
            <a:r>
              <a:rPr sz="800" i="1" spc="-20" dirty="0">
                <a:latin typeface="Trebuchet MS"/>
                <a:cs typeface="Trebuchet MS"/>
              </a:rPr>
              <a:t> </a:t>
            </a:r>
            <a:r>
              <a:rPr sz="800" i="1" spc="-53" dirty="0">
                <a:latin typeface="Trebuchet MS"/>
                <a:cs typeface="Trebuchet MS"/>
              </a:rPr>
              <a:t>All</a:t>
            </a:r>
            <a:r>
              <a:rPr sz="800" i="1" spc="-27" dirty="0">
                <a:latin typeface="Trebuchet MS"/>
                <a:cs typeface="Trebuchet MS"/>
              </a:rPr>
              <a:t> </a:t>
            </a:r>
            <a:r>
              <a:rPr sz="800" i="1" spc="-47" dirty="0">
                <a:latin typeface="Trebuchet MS"/>
                <a:cs typeface="Trebuchet MS"/>
              </a:rPr>
              <a:t>rights</a:t>
            </a:r>
            <a:r>
              <a:rPr sz="800" i="1" spc="-7" dirty="0">
                <a:latin typeface="Trebuchet MS"/>
                <a:cs typeface="Trebuchet MS"/>
              </a:rPr>
              <a:t> </a:t>
            </a:r>
            <a:r>
              <a:rPr sz="800" i="1" spc="-13" dirty="0">
                <a:latin typeface="Trebuchet MS"/>
                <a:cs typeface="Trebuchet MS"/>
              </a:rPr>
              <a:t>reserved.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8882" y="-19049"/>
            <a:ext cx="3694853" cy="6896100"/>
            <a:chOff x="-14162" y="-14287"/>
            <a:chExt cx="2771140" cy="5172075"/>
          </a:xfrm>
        </p:grpSpPr>
        <p:sp>
          <p:nvSpPr>
            <p:cNvPr id="3" name="object 3"/>
            <p:cNvSpPr/>
            <p:nvPr/>
          </p:nvSpPr>
          <p:spPr>
            <a:xfrm>
              <a:off x="124" y="0"/>
              <a:ext cx="2680970" cy="5143500"/>
            </a:xfrm>
            <a:custGeom>
              <a:avLst/>
              <a:gdLst/>
              <a:ahLst/>
              <a:cxnLst/>
              <a:rect l="l" t="t" r="r" b="b"/>
              <a:pathLst>
                <a:path w="2680970" h="5143500">
                  <a:moveTo>
                    <a:pt x="0" y="5143499"/>
                  </a:moveTo>
                  <a:lnTo>
                    <a:pt x="2680489" y="5143499"/>
                  </a:lnTo>
                  <a:lnTo>
                    <a:pt x="2680489" y="0"/>
                  </a:lnTo>
                  <a:lnTo>
                    <a:pt x="0" y="0"/>
                  </a:lnTo>
                  <a:lnTo>
                    <a:pt x="0" y="5143499"/>
                  </a:lnTo>
                  <a:close/>
                </a:path>
              </a:pathLst>
            </a:custGeom>
            <a:solidFill>
              <a:srgbClr val="041F3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24" y="0"/>
              <a:ext cx="0" cy="5143500"/>
            </a:xfrm>
            <a:custGeom>
              <a:avLst/>
              <a:gdLst/>
              <a:ahLst/>
              <a:cxnLst/>
              <a:rect l="l" t="t" r="r" b="b"/>
              <a:pathLst>
                <a:path h="5143500">
                  <a:moveTo>
                    <a:pt x="0" y="5143499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041F3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2680614" y="0"/>
              <a:ext cx="76200" cy="5143500"/>
            </a:xfrm>
            <a:custGeom>
              <a:avLst/>
              <a:gdLst/>
              <a:ahLst/>
              <a:cxnLst/>
              <a:rect l="l" t="t" r="r" b="b"/>
              <a:pathLst>
                <a:path w="76200" h="5143500">
                  <a:moveTo>
                    <a:pt x="0" y="0"/>
                  </a:moveTo>
                  <a:lnTo>
                    <a:pt x="76199" y="0"/>
                  </a:lnTo>
                  <a:lnTo>
                    <a:pt x="76199" y="5143499"/>
                  </a:lnTo>
                  <a:lnTo>
                    <a:pt x="0" y="5143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B82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8448" y="265013"/>
              <a:ext cx="832966" cy="258598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1C5382"/>
                </a:solidFill>
                <a:latin typeface="Tahoma"/>
                <a:cs typeface="Tahoma"/>
              </a:defRPr>
            </a:lvl1pPr>
          </a:lstStyle>
          <a:p>
            <a:pPr marL="38100">
              <a:spcBef>
                <a:spcPts val="80"/>
              </a:spcBef>
            </a:pPr>
            <a:fld id="{81D60167-4931-47E6-BA6A-407CBD079E47}" type="slidenum">
              <a:rPr lang="en-US" spc="-50" smtClean="0"/>
              <a:pPr marL="38100">
                <a:spcBef>
                  <a:spcPts val="80"/>
                </a:spcBef>
              </a:pPr>
              <a:t>41</a:t>
            </a:fld>
            <a:endParaRPr spc="-67" dirty="0"/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 idx="4294967295"/>
          </p:nvPr>
        </p:nvSpPr>
        <p:spPr>
          <a:xfrm>
            <a:off x="100959" y="1153230"/>
            <a:ext cx="3473193" cy="817317"/>
          </a:xfrm>
          <a:prstGeom prst="rect">
            <a:avLst/>
          </a:prstGeom>
        </p:spPr>
        <p:txBody>
          <a:bodyPr vert="horz" wrap="square" lIns="0" tIns="16933" rIns="0" bIns="0" rtlCol="0" anchor="b">
            <a:spAutoFit/>
          </a:bodyPr>
          <a:lstStyle/>
          <a:p>
            <a:pPr marL="16933" marR="6773">
              <a:lnSpc>
                <a:spcPct val="100000"/>
              </a:lnSpc>
              <a:spcBef>
                <a:spcPts val="133"/>
              </a:spcBef>
            </a:pPr>
            <a:r>
              <a:rPr sz="2600" b="1" spc="-113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Universal</a:t>
            </a:r>
            <a:r>
              <a:rPr sz="2600" b="1" spc="-14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600" b="1" spc="-1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</a:t>
            </a:r>
            <a:r>
              <a:rPr sz="2600" b="1" spc="-14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2600" b="1" spc="-33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sz="2600" b="1" spc="-107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CaliforniaColleges.ed</a:t>
            </a:r>
            <a:r>
              <a:rPr sz="2600" b="1" spc="-67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  <a:endParaRPr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373" y="3445802"/>
            <a:ext cx="443468" cy="42446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14332" y="2906511"/>
            <a:ext cx="2922693" cy="1406689"/>
          </a:xfrm>
          <a:prstGeom prst="rect">
            <a:avLst/>
          </a:prstGeom>
        </p:spPr>
        <p:txBody>
          <a:bodyPr vert="horz" wrap="square" lIns="0" tIns="125307" rIns="0" bIns="0" rtlCol="0">
            <a:spAutoFit/>
          </a:bodyPr>
          <a:lstStyle/>
          <a:p>
            <a:pPr marL="16933">
              <a:spcBef>
                <a:spcPts val="987"/>
              </a:spcBef>
            </a:pPr>
            <a:r>
              <a:rPr sz="1867" b="1" spc="-13" dirty="0">
                <a:solidFill>
                  <a:srgbClr val="FFFFFF"/>
                </a:solidFill>
                <a:latin typeface="Tahoma"/>
                <a:cs typeface="Tahoma"/>
              </a:rPr>
              <a:t>Legend</a:t>
            </a:r>
            <a:endParaRPr sz="1867">
              <a:latin typeface="Tahoma"/>
              <a:cs typeface="Tahoma"/>
            </a:endParaRPr>
          </a:p>
          <a:p>
            <a:pPr marL="526614" marR="6773">
              <a:spcBef>
                <a:spcPts val="673"/>
              </a:spcBef>
            </a:pPr>
            <a:r>
              <a:rPr sz="1467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1467" spc="-11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67" dirty="0">
                <a:solidFill>
                  <a:srgbClr val="FFFFFF"/>
                </a:solidFill>
                <a:latin typeface="Tahoma"/>
                <a:cs typeface="Tahoma"/>
              </a:rPr>
              <a:t>total</a:t>
            </a:r>
            <a:r>
              <a:rPr sz="1467" spc="-10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67" dirty="0">
                <a:solidFill>
                  <a:srgbClr val="FFFFFF"/>
                </a:solidFill>
                <a:latin typeface="Tahoma"/>
                <a:cs typeface="Tahoma"/>
              </a:rPr>
              <a:t>number</a:t>
            </a:r>
            <a:r>
              <a:rPr sz="1467" spc="-10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67" dirty="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1467" spc="-10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67" dirty="0">
                <a:solidFill>
                  <a:srgbClr val="FFFFFF"/>
                </a:solidFill>
                <a:latin typeface="Tahoma"/>
                <a:cs typeface="Tahoma"/>
              </a:rPr>
              <a:t>6th-</a:t>
            </a:r>
            <a:r>
              <a:rPr sz="1467" spc="-27" dirty="0">
                <a:solidFill>
                  <a:srgbClr val="FFFFFF"/>
                </a:solidFill>
                <a:latin typeface="Tahoma"/>
                <a:cs typeface="Tahoma"/>
              </a:rPr>
              <a:t>12th grade</a:t>
            </a:r>
            <a:r>
              <a:rPr sz="1467" spc="-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67" spc="-13" dirty="0">
                <a:solidFill>
                  <a:srgbClr val="FFFFFF"/>
                </a:solidFill>
                <a:latin typeface="Tahoma"/>
                <a:cs typeface="Tahoma"/>
              </a:rPr>
              <a:t>students</a:t>
            </a:r>
            <a:endParaRPr sz="1467">
              <a:latin typeface="Tahoma"/>
              <a:cs typeface="Tahoma"/>
            </a:endParaRPr>
          </a:p>
          <a:p>
            <a:pPr marL="526614" marR="150703"/>
            <a:r>
              <a:rPr sz="1467" dirty="0">
                <a:solidFill>
                  <a:srgbClr val="FFFFFF"/>
                </a:solidFill>
                <a:latin typeface="Tahoma"/>
                <a:cs typeface="Tahoma"/>
              </a:rPr>
              <a:t>enrolled</a:t>
            </a:r>
            <a:r>
              <a:rPr sz="1467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67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1467" spc="-3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67" dirty="0">
                <a:solidFill>
                  <a:srgbClr val="FFFFFF"/>
                </a:solidFill>
                <a:latin typeface="Tahoma"/>
                <a:cs typeface="Tahoma"/>
              </a:rPr>
              <a:t>California</a:t>
            </a:r>
            <a:r>
              <a:rPr sz="1467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67" spc="-13" dirty="0">
                <a:solidFill>
                  <a:srgbClr val="FFFFFF"/>
                </a:solidFill>
                <a:latin typeface="Tahoma"/>
                <a:cs typeface="Tahoma"/>
              </a:rPr>
              <a:t>public </a:t>
            </a:r>
            <a:r>
              <a:rPr sz="1467" dirty="0">
                <a:solidFill>
                  <a:srgbClr val="FFFFFF"/>
                </a:solidFill>
                <a:latin typeface="Tahoma"/>
                <a:cs typeface="Tahoma"/>
              </a:rPr>
              <a:t>schools</a:t>
            </a:r>
            <a:r>
              <a:rPr sz="1467" spc="-16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67" dirty="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sz="1467" spc="-1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67" spc="-13" dirty="0">
                <a:solidFill>
                  <a:srgbClr val="FFFFFF"/>
                </a:solidFill>
                <a:latin typeface="Tahoma"/>
                <a:cs typeface="Tahoma"/>
              </a:rPr>
              <a:t>partnership</a:t>
            </a:r>
            <a:endParaRPr sz="1467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91018" y="6119986"/>
            <a:ext cx="1448647" cy="22221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333" b="1" spc="-13" dirty="0">
                <a:solidFill>
                  <a:srgbClr val="1C5382"/>
                </a:solidFill>
                <a:latin typeface="Tahoma"/>
                <a:cs typeface="Tahoma"/>
              </a:rPr>
              <a:t>ACADEMIC</a:t>
            </a:r>
            <a:r>
              <a:rPr sz="1333" b="1" spc="60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333" b="1" spc="-27" dirty="0">
                <a:solidFill>
                  <a:srgbClr val="1C5382"/>
                </a:solidFill>
                <a:latin typeface="Tahoma"/>
                <a:cs typeface="Tahoma"/>
              </a:rPr>
              <a:t>YEAR</a:t>
            </a:r>
            <a:endParaRPr sz="1333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50690" y="1394176"/>
            <a:ext cx="410241" cy="4258733"/>
          </a:xfrm>
          <a:prstGeom prst="rect">
            <a:avLst/>
          </a:prstGeom>
        </p:spPr>
        <p:txBody>
          <a:bodyPr vert="vert270" wrap="square" lIns="0" tIns="14393" rIns="0" bIns="0" rtlCol="0">
            <a:spAutoFit/>
          </a:bodyPr>
          <a:lstStyle/>
          <a:p>
            <a:pPr marL="1960831" marR="6773" indent="-1944745">
              <a:spcBef>
                <a:spcPts val="113"/>
              </a:spcBef>
            </a:pPr>
            <a:r>
              <a:rPr sz="1333" b="1" spc="-40" dirty="0">
                <a:solidFill>
                  <a:srgbClr val="1C5382"/>
                </a:solidFill>
                <a:latin typeface="Tahoma"/>
                <a:cs typeface="Tahoma"/>
              </a:rPr>
              <a:t>NUMBER</a:t>
            </a:r>
            <a:r>
              <a:rPr sz="1333" b="1" spc="-80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333" b="1" dirty="0">
                <a:solidFill>
                  <a:srgbClr val="1C5382"/>
                </a:solidFill>
                <a:latin typeface="Tahoma"/>
                <a:cs typeface="Tahoma"/>
              </a:rPr>
              <a:t>OF</a:t>
            </a:r>
            <a:r>
              <a:rPr sz="1333" b="1" spc="-80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333" b="1" spc="-67" dirty="0">
                <a:solidFill>
                  <a:srgbClr val="1C5382"/>
                </a:solidFill>
                <a:latin typeface="Tahoma"/>
                <a:cs typeface="Tahoma"/>
              </a:rPr>
              <a:t>STUDENTS</a:t>
            </a:r>
            <a:r>
              <a:rPr sz="1333" b="1" spc="-80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333" b="1" spc="-60" dirty="0">
                <a:solidFill>
                  <a:srgbClr val="1C5382"/>
                </a:solidFill>
                <a:latin typeface="Tahoma"/>
                <a:cs typeface="Tahoma"/>
              </a:rPr>
              <a:t>ENROLLED</a:t>
            </a:r>
            <a:r>
              <a:rPr sz="1333" b="1" spc="-80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333" b="1" spc="-133" dirty="0">
                <a:solidFill>
                  <a:srgbClr val="1C5382"/>
                </a:solidFill>
                <a:latin typeface="Tahoma"/>
                <a:cs typeface="Tahoma"/>
              </a:rPr>
              <a:t>IN</a:t>
            </a:r>
            <a:r>
              <a:rPr sz="1333" b="1" spc="-80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333" b="1" spc="-73" dirty="0">
                <a:solidFill>
                  <a:srgbClr val="1C5382"/>
                </a:solidFill>
                <a:latin typeface="Tahoma"/>
                <a:cs typeface="Tahoma"/>
              </a:rPr>
              <a:t>PARTNER</a:t>
            </a:r>
            <a:r>
              <a:rPr sz="1333" b="1" spc="-80" dirty="0">
                <a:solidFill>
                  <a:srgbClr val="1C5382"/>
                </a:solidFill>
                <a:latin typeface="Tahoma"/>
                <a:cs typeface="Tahoma"/>
              </a:rPr>
              <a:t> </a:t>
            </a:r>
            <a:r>
              <a:rPr sz="1333" b="1" spc="-33" dirty="0">
                <a:solidFill>
                  <a:srgbClr val="1C5382"/>
                </a:solidFill>
                <a:latin typeface="Tahoma"/>
                <a:cs typeface="Tahoma"/>
              </a:rPr>
              <a:t>LEAS </a:t>
            </a:r>
            <a:r>
              <a:rPr sz="1333" b="1" spc="-133" dirty="0">
                <a:solidFill>
                  <a:srgbClr val="1C5382"/>
                </a:solidFill>
                <a:latin typeface="Tahoma"/>
                <a:cs typeface="Tahoma"/>
              </a:rPr>
              <a:t>(6–</a:t>
            </a:r>
            <a:r>
              <a:rPr sz="1333" b="1" spc="-33" dirty="0">
                <a:solidFill>
                  <a:srgbClr val="1C5382"/>
                </a:solidFill>
                <a:latin typeface="Tahoma"/>
                <a:cs typeface="Tahoma"/>
              </a:rPr>
              <a:t>12)</a:t>
            </a:r>
            <a:endParaRPr sz="1333">
              <a:latin typeface="Tahoma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22948" y="511397"/>
            <a:ext cx="7708971" cy="553837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470388" y="6479145"/>
            <a:ext cx="6016413" cy="26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933">
              <a:spcBef>
                <a:spcPts val="120"/>
              </a:spcBef>
            </a:pPr>
            <a:r>
              <a:rPr sz="800" i="1" spc="-53" dirty="0">
                <a:latin typeface="Trebuchet MS"/>
                <a:cs typeface="Trebuchet MS"/>
              </a:rPr>
              <a:t>CaliforniaColleges.edu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40" dirty="0">
                <a:latin typeface="Trebuchet MS"/>
                <a:cs typeface="Trebuchet MS"/>
              </a:rPr>
              <a:t>is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40" dirty="0">
                <a:latin typeface="Trebuchet MS"/>
                <a:cs typeface="Trebuchet MS"/>
              </a:rPr>
              <a:t>managed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33" dirty="0">
                <a:latin typeface="Trebuchet MS"/>
                <a:cs typeface="Trebuchet MS"/>
              </a:rPr>
              <a:t>by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60" dirty="0">
                <a:latin typeface="Trebuchet MS"/>
                <a:cs typeface="Trebuchet MS"/>
              </a:rPr>
              <a:t>the</a:t>
            </a:r>
            <a:r>
              <a:rPr sz="800" i="1" spc="-20" dirty="0">
                <a:latin typeface="Trebuchet MS"/>
                <a:cs typeface="Trebuchet MS"/>
              </a:rPr>
              <a:t> </a:t>
            </a:r>
            <a:r>
              <a:rPr sz="800" i="1" spc="-47" dirty="0">
                <a:solidFill>
                  <a:srgbClr val="1C5382"/>
                </a:solidFill>
                <a:latin typeface="Trebuchet MS"/>
                <a:cs typeface="Trebuchet MS"/>
                <a:hlinkClick r:id="rId5"/>
              </a:rPr>
              <a:t>California</a:t>
            </a:r>
            <a:r>
              <a:rPr sz="800" i="1" spc="-13" dirty="0">
                <a:solidFill>
                  <a:srgbClr val="1C5382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800" i="1" spc="-53" dirty="0">
                <a:solidFill>
                  <a:srgbClr val="1C5382"/>
                </a:solidFill>
                <a:latin typeface="Trebuchet MS"/>
                <a:cs typeface="Trebuchet MS"/>
                <a:hlinkClick r:id="rId5"/>
              </a:rPr>
              <a:t>College</a:t>
            </a:r>
            <a:r>
              <a:rPr sz="800" i="1" spc="-13" dirty="0">
                <a:solidFill>
                  <a:srgbClr val="1C5382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800" i="1" spc="-40" dirty="0">
                <a:solidFill>
                  <a:srgbClr val="1C5382"/>
                </a:solidFill>
                <a:latin typeface="Trebuchet MS"/>
                <a:cs typeface="Trebuchet MS"/>
                <a:hlinkClick r:id="rId5"/>
              </a:rPr>
              <a:t>Guidance</a:t>
            </a:r>
            <a:r>
              <a:rPr sz="800" i="1" spc="-13" dirty="0">
                <a:solidFill>
                  <a:srgbClr val="1C5382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800" i="1" spc="-60" dirty="0">
                <a:solidFill>
                  <a:srgbClr val="1C5382"/>
                </a:solidFill>
                <a:latin typeface="Trebuchet MS"/>
                <a:cs typeface="Trebuchet MS"/>
                <a:hlinkClick r:id="rId5"/>
              </a:rPr>
              <a:t>Initiative</a:t>
            </a:r>
            <a:r>
              <a:rPr sz="800" i="1" spc="-60" dirty="0">
                <a:latin typeface="Trebuchet MS"/>
                <a:cs typeface="Trebuchet MS"/>
              </a:rPr>
              <a:t>.</a:t>
            </a:r>
            <a:r>
              <a:rPr sz="800" i="1" spc="-20" dirty="0">
                <a:latin typeface="Trebuchet MS"/>
                <a:cs typeface="Trebuchet MS"/>
              </a:rPr>
              <a:t> </a:t>
            </a:r>
            <a:r>
              <a:rPr sz="800" i="1" spc="67" dirty="0">
                <a:latin typeface="Trebuchet MS"/>
                <a:cs typeface="Trebuchet MS"/>
              </a:rPr>
              <a:t>©</a:t>
            </a:r>
            <a:r>
              <a:rPr sz="800" i="1" spc="-20" dirty="0">
                <a:latin typeface="Trebuchet MS"/>
                <a:cs typeface="Trebuchet MS"/>
              </a:rPr>
              <a:t> </a:t>
            </a:r>
            <a:r>
              <a:rPr sz="800" i="1" dirty="0">
                <a:latin typeface="Trebuchet MS"/>
                <a:cs typeface="Trebuchet MS"/>
              </a:rPr>
              <a:t>2025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47" dirty="0">
                <a:latin typeface="Trebuchet MS"/>
                <a:cs typeface="Trebuchet MS"/>
              </a:rPr>
              <a:t>California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53" dirty="0">
                <a:latin typeface="Trebuchet MS"/>
                <a:cs typeface="Trebuchet MS"/>
              </a:rPr>
              <a:t>College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40" dirty="0">
                <a:latin typeface="Trebuchet MS"/>
                <a:cs typeface="Trebuchet MS"/>
              </a:rPr>
              <a:t>Guidance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60" dirty="0">
                <a:latin typeface="Trebuchet MS"/>
                <a:cs typeface="Trebuchet MS"/>
              </a:rPr>
              <a:t>Initiative.</a:t>
            </a:r>
            <a:r>
              <a:rPr sz="800" i="1" spc="-20" dirty="0">
                <a:latin typeface="Trebuchet MS"/>
                <a:cs typeface="Trebuchet MS"/>
              </a:rPr>
              <a:t> </a:t>
            </a:r>
            <a:r>
              <a:rPr sz="800" i="1" spc="-53" dirty="0">
                <a:latin typeface="Trebuchet MS"/>
                <a:cs typeface="Trebuchet MS"/>
              </a:rPr>
              <a:t>All</a:t>
            </a:r>
            <a:r>
              <a:rPr sz="800" i="1" spc="-27" dirty="0">
                <a:latin typeface="Trebuchet MS"/>
                <a:cs typeface="Trebuchet MS"/>
              </a:rPr>
              <a:t> </a:t>
            </a:r>
            <a:r>
              <a:rPr sz="800" i="1" spc="-47" dirty="0">
                <a:latin typeface="Trebuchet MS"/>
                <a:cs typeface="Trebuchet MS"/>
              </a:rPr>
              <a:t>rights</a:t>
            </a:r>
            <a:r>
              <a:rPr sz="800" i="1" spc="-7" dirty="0">
                <a:latin typeface="Trebuchet MS"/>
                <a:cs typeface="Trebuchet MS"/>
              </a:rPr>
              <a:t> </a:t>
            </a:r>
            <a:r>
              <a:rPr sz="800" i="1" spc="-13" dirty="0">
                <a:latin typeface="Trebuchet MS"/>
                <a:cs typeface="Trebuchet MS"/>
              </a:rPr>
              <a:t>reserved.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8882" y="-19049"/>
            <a:ext cx="3694853" cy="6896100"/>
            <a:chOff x="-14162" y="-14287"/>
            <a:chExt cx="2771140" cy="5172075"/>
          </a:xfrm>
        </p:grpSpPr>
        <p:sp>
          <p:nvSpPr>
            <p:cNvPr id="3" name="object 3"/>
            <p:cNvSpPr/>
            <p:nvPr/>
          </p:nvSpPr>
          <p:spPr>
            <a:xfrm>
              <a:off x="124" y="0"/>
              <a:ext cx="2680970" cy="5143500"/>
            </a:xfrm>
            <a:custGeom>
              <a:avLst/>
              <a:gdLst/>
              <a:ahLst/>
              <a:cxnLst/>
              <a:rect l="l" t="t" r="r" b="b"/>
              <a:pathLst>
                <a:path w="2680970" h="5143500">
                  <a:moveTo>
                    <a:pt x="0" y="5143499"/>
                  </a:moveTo>
                  <a:lnTo>
                    <a:pt x="2680489" y="5143499"/>
                  </a:lnTo>
                  <a:lnTo>
                    <a:pt x="2680489" y="0"/>
                  </a:lnTo>
                  <a:lnTo>
                    <a:pt x="0" y="0"/>
                  </a:lnTo>
                  <a:lnTo>
                    <a:pt x="0" y="5143499"/>
                  </a:lnTo>
                  <a:close/>
                </a:path>
              </a:pathLst>
            </a:custGeom>
            <a:solidFill>
              <a:srgbClr val="041F3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" name="object 4"/>
            <p:cNvSpPr/>
            <p:nvPr/>
          </p:nvSpPr>
          <p:spPr>
            <a:xfrm>
              <a:off x="124" y="0"/>
              <a:ext cx="0" cy="5143500"/>
            </a:xfrm>
            <a:custGeom>
              <a:avLst/>
              <a:gdLst/>
              <a:ahLst/>
              <a:cxnLst/>
              <a:rect l="l" t="t" r="r" b="b"/>
              <a:pathLst>
                <a:path h="5143500">
                  <a:moveTo>
                    <a:pt x="0" y="5143499"/>
                  </a:moveTo>
                  <a:lnTo>
                    <a:pt x="0" y="0"/>
                  </a:lnTo>
                </a:path>
              </a:pathLst>
            </a:custGeom>
            <a:ln w="28574">
              <a:solidFill>
                <a:srgbClr val="041F3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" name="object 5"/>
            <p:cNvSpPr/>
            <p:nvPr/>
          </p:nvSpPr>
          <p:spPr>
            <a:xfrm>
              <a:off x="2680614" y="0"/>
              <a:ext cx="76200" cy="5143500"/>
            </a:xfrm>
            <a:custGeom>
              <a:avLst/>
              <a:gdLst/>
              <a:ahLst/>
              <a:cxnLst/>
              <a:rect l="l" t="t" r="r" b="b"/>
              <a:pathLst>
                <a:path w="76200" h="5143500">
                  <a:moveTo>
                    <a:pt x="0" y="0"/>
                  </a:moveTo>
                  <a:lnTo>
                    <a:pt x="76199" y="0"/>
                  </a:lnTo>
                  <a:lnTo>
                    <a:pt x="76199" y="5143499"/>
                  </a:lnTo>
                  <a:lnTo>
                    <a:pt x="0" y="5143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B82A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8448" y="265013"/>
              <a:ext cx="832966" cy="258598"/>
            </a:xfrm>
            <a:prstGeom prst="rect">
              <a:avLst/>
            </a:prstGeom>
          </p:spPr>
        </p:pic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314333" y="2169562"/>
            <a:ext cx="2543385" cy="2479311"/>
          </a:xfrm>
          <a:prstGeom prst="rect">
            <a:avLst/>
          </a:prstGeom>
        </p:spPr>
        <p:txBody>
          <a:bodyPr vert="horz" wrap="square" lIns="0" tIns="16933" rIns="0" bIns="0" rtlCol="0" anchor="b">
            <a:spAutoFit/>
          </a:bodyPr>
          <a:lstStyle/>
          <a:p>
            <a:pPr marL="16933" marR="6773">
              <a:lnSpc>
                <a:spcPct val="100000"/>
              </a:lnSpc>
              <a:spcBef>
                <a:spcPts val="133"/>
              </a:spcBef>
            </a:pPr>
            <a:r>
              <a:rPr sz="3200" b="1" spc="-147" dirty="0">
                <a:solidFill>
                  <a:srgbClr val="FFFFFF"/>
                </a:solidFill>
              </a:rPr>
              <a:t>College</a:t>
            </a:r>
            <a:r>
              <a:rPr sz="3200" b="1" spc="-247" dirty="0">
                <a:solidFill>
                  <a:srgbClr val="FFFFFF"/>
                </a:solidFill>
              </a:rPr>
              <a:t> </a:t>
            </a:r>
            <a:r>
              <a:rPr sz="3200" b="1" spc="-33" dirty="0">
                <a:solidFill>
                  <a:srgbClr val="FFFFFF"/>
                </a:solidFill>
              </a:rPr>
              <a:t>and </a:t>
            </a:r>
            <a:r>
              <a:rPr sz="3200" b="1" spc="-13" dirty="0">
                <a:solidFill>
                  <a:srgbClr val="FFFFFF"/>
                </a:solidFill>
              </a:rPr>
              <a:t>Career </a:t>
            </a:r>
            <a:r>
              <a:rPr sz="3200" b="1" spc="-27" dirty="0">
                <a:solidFill>
                  <a:srgbClr val="FFFFFF"/>
                </a:solidFill>
              </a:rPr>
              <a:t>Knowledge </a:t>
            </a:r>
            <a:r>
              <a:rPr sz="3200" b="1" spc="-160" dirty="0">
                <a:solidFill>
                  <a:srgbClr val="FFFFFF"/>
                </a:solidFill>
              </a:rPr>
              <a:t>Development </a:t>
            </a:r>
            <a:r>
              <a:rPr sz="3200" b="1" spc="-33" dirty="0">
                <a:solidFill>
                  <a:srgbClr val="FFFFFF"/>
                </a:solidFill>
              </a:rPr>
              <a:t>Framework</a:t>
            </a:r>
            <a:endParaRPr sz="3200" b="1" dirty="0"/>
          </a:p>
        </p:txBody>
      </p:sp>
      <p:grpSp>
        <p:nvGrpSpPr>
          <p:cNvPr id="8" name="object 8"/>
          <p:cNvGrpSpPr/>
          <p:nvPr/>
        </p:nvGrpSpPr>
        <p:grpSpPr>
          <a:xfrm>
            <a:off x="3726059" y="221199"/>
            <a:ext cx="8428567" cy="6230620"/>
            <a:chOff x="2794544" y="165899"/>
            <a:chExt cx="6321425" cy="467296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4544" y="165899"/>
              <a:ext cx="6321249" cy="467279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1688" y="203999"/>
              <a:ext cx="6206936" cy="4558482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8550017" y="4817086"/>
            <a:ext cx="192404" cy="238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1C5382"/>
                </a:solidFill>
                <a:latin typeface="Tahoma"/>
                <a:cs typeface="Tahoma"/>
              </a:defRPr>
            </a:lvl1pPr>
          </a:lstStyle>
          <a:p>
            <a:pPr marL="38100">
              <a:spcBef>
                <a:spcPts val="80"/>
              </a:spcBef>
            </a:pPr>
            <a:fld id="{81D60167-4931-47E6-BA6A-407CBD079E47}" type="slidenum">
              <a:rPr lang="en-US" spc="-50" smtClean="0"/>
              <a:pPr marL="38100">
                <a:spcBef>
                  <a:spcPts val="80"/>
                </a:spcBef>
              </a:pPr>
              <a:t>42</a:t>
            </a:fld>
            <a:endParaRPr spc="-67" dirty="0"/>
          </a:p>
        </p:txBody>
      </p:sp>
      <p:sp>
        <p:nvSpPr>
          <p:cNvPr id="12" name="object 12"/>
          <p:cNvSpPr txBox="1"/>
          <p:nvPr/>
        </p:nvSpPr>
        <p:spPr>
          <a:xfrm>
            <a:off x="4470388" y="6479145"/>
            <a:ext cx="6016413" cy="2616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933">
              <a:spcBef>
                <a:spcPts val="120"/>
              </a:spcBef>
            </a:pPr>
            <a:r>
              <a:rPr sz="800" i="1" spc="-53" dirty="0">
                <a:latin typeface="Trebuchet MS"/>
                <a:cs typeface="Trebuchet MS"/>
              </a:rPr>
              <a:t>CaliforniaColleges.edu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40" dirty="0">
                <a:latin typeface="Trebuchet MS"/>
                <a:cs typeface="Trebuchet MS"/>
              </a:rPr>
              <a:t>is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40" dirty="0">
                <a:latin typeface="Trebuchet MS"/>
                <a:cs typeface="Trebuchet MS"/>
              </a:rPr>
              <a:t>managed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33" dirty="0">
                <a:latin typeface="Trebuchet MS"/>
                <a:cs typeface="Trebuchet MS"/>
              </a:rPr>
              <a:t>by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60" dirty="0">
                <a:latin typeface="Trebuchet MS"/>
                <a:cs typeface="Trebuchet MS"/>
              </a:rPr>
              <a:t>the</a:t>
            </a:r>
            <a:r>
              <a:rPr sz="800" i="1" spc="-20" dirty="0">
                <a:latin typeface="Trebuchet MS"/>
                <a:cs typeface="Trebuchet MS"/>
              </a:rPr>
              <a:t> </a:t>
            </a:r>
            <a:r>
              <a:rPr sz="800" i="1" spc="-47" dirty="0">
                <a:solidFill>
                  <a:srgbClr val="1C5382"/>
                </a:solidFill>
                <a:latin typeface="Trebuchet MS"/>
                <a:cs typeface="Trebuchet MS"/>
                <a:hlinkClick r:id="rId5"/>
              </a:rPr>
              <a:t>California</a:t>
            </a:r>
            <a:r>
              <a:rPr sz="800" i="1" spc="-13" dirty="0">
                <a:solidFill>
                  <a:srgbClr val="1C5382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800" i="1" spc="-53" dirty="0">
                <a:solidFill>
                  <a:srgbClr val="1C5382"/>
                </a:solidFill>
                <a:latin typeface="Trebuchet MS"/>
                <a:cs typeface="Trebuchet MS"/>
                <a:hlinkClick r:id="rId5"/>
              </a:rPr>
              <a:t>College</a:t>
            </a:r>
            <a:r>
              <a:rPr sz="800" i="1" spc="-13" dirty="0">
                <a:solidFill>
                  <a:srgbClr val="1C5382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800" i="1" spc="-40" dirty="0">
                <a:solidFill>
                  <a:srgbClr val="1C5382"/>
                </a:solidFill>
                <a:latin typeface="Trebuchet MS"/>
                <a:cs typeface="Trebuchet MS"/>
                <a:hlinkClick r:id="rId5"/>
              </a:rPr>
              <a:t>Guidance</a:t>
            </a:r>
            <a:r>
              <a:rPr sz="800" i="1" spc="-13" dirty="0">
                <a:solidFill>
                  <a:srgbClr val="1C5382"/>
                </a:solidFill>
                <a:latin typeface="Trebuchet MS"/>
                <a:cs typeface="Trebuchet MS"/>
                <a:hlinkClick r:id="rId5"/>
              </a:rPr>
              <a:t> </a:t>
            </a:r>
            <a:r>
              <a:rPr sz="800" i="1" spc="-60" dirty="0">
                <a:solidFill>
                  <a:srgbClr val="1C5382"/>
                </a:solidFill>
                <a:latin typeface="Trebuchet MS"/>
                <a:cs typeface="Trebuchet MS"/>
                <a:hlinkClick r:id="rId5"/>
              </a:rPr>
              <a:t>Initiative</a:t>
            </a:r>
            <a:r>
              <a:rPr sz="800" i="1" spc="-60" dirty="0">
                <a:latin typeface="Trebuchet MS"/>
                <a:cs typeface="Trebuchet MS"/>
              </a:rPr>
              <a:t>.</a:t>
            </a:r>
            <a:r>
              <a:rPr sz="800" i="1" spc="-20" dirty="0">
                <a:latin typeface="Trebuchet MS"/>
                <a:cs typeface="Trebuchet MS"/>
              </a:rPr>
              <a:t> </a:t>
            </a:r>
            <a:r>
              <a:rPr sz="800" i="1" spc="67" dirty="0">
                <a:latin typeface="Trebuchet MS"/>
                <a:cs typeface="Trebuchet MS"/>
              </a:rPr>
              <a:t>©</a:t>
            </a:r>
            <a:r>
              <a:rPr sz="800" i="1" spc="-20" dirty="0">
                <a:latin typeface="Trebuchet MS"/>
                <a:cs typeface="Trebuchet MS"/>
              </a:rPr>
              <a:t> </a:t>
            </a:r>
            <a:r>
              <a:rPr sz="800" i="1" dirty="0">
                <a:latin typeface="Trebuchet MS"/>
                <a:cs typeface="Trebuchet MS"/>
              </a:rPr>
              <a:t>2025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47" dirty="0">
                <a:latin typeface="Trebuchet MS"/>
                <a:cs typeface="Trebuchet MS"/>
              </a:rPr>
              <a:t>California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53" dirty="0">
                <a:latin typeface="Trebuchet MS"/>
                <a:cs typeface="Trebuchet MS"/>
              </a:rPr>
              <a:t>College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40" dirty="0">
                <a:latin typeface="Trebuchet MS"/>
                <a:cs typeface="Trebuchet MS"/>
              </a:rPr>
              <a:t>Guidance</a:t>
            </a:r>
            <a:r>
              <a:rPr sz="800" i="1" spc="-13" dirty="0">
                <a:latin typeface="Trebuchet MS"/>
                <a:cs typeface="Trebuchet MS"/>
              </a:rPr>
              <a:t> </a:t>
            </a:r>
            <a:r>
              <a:rPr sz="800" i="1" spc="-60" dirty="0">
                <a:latin typeface="Trebuchet MS"/>
                <a:cs typeface="Trebuchet MS"/>
              </a:rPr>
              <a:t>Initiative.</a:t>
            </a:r>
            <a:r>
              <a:rPr sz="800" i="1" spc="-20" dirty="0">
                <a:latin typeface="Trebuchet MS"/>
                <a:cs typeface="Trebuchet MS"/>
              </a:rPr>
              <a:t> </a:t>
            </a:r>
            <a:r>
              <a:rPr sz="800" i="1" spc="-53" dirty="0">
                <a:latin typeface="Trebuchet MS"/>
                <a:cs typeface="Trebuchet MS"/>
              </a:rPr>
              <a:t>All</a:t>
            </a:r>
            <a:r>
              <a:rPr sz="800" i="1" spc="-27" dirty="0">
                <a:latin typeface="Trebuchet MS"/>
                <a:cs typeface="Trebuchet MS"/>
              </a:rPr>
              <a:t> </a:t>
            </a:r>
            <a:r>
              <a:rPr sz="800" i="1" spc="-47" dirty="0">
                <a:latin typeface="Trebuchet MS"/>
                <a:cs typeface="Trebuchet MS"/>
              </a:rPr>
              <a:t>rights</a:t>
            </a:r>
            <a:r>
              <a:rPr sz="800" i="1" spc="-7" dirty="0">
                <a:latin typeface="Trebuchet MS"/>
                <a:cs typeface="Trebuchet MS"/>
              </a:rPr>
              <a:t> </a:t>
            </a:r>
            <a:r>
              <a:rPr sz="800" i="1" spc="-13" dirty="0">
                <a:latin typeface="Trebuchet MS"/>
                <a:cs typeface="Trebuchet MS"/>
              </a:rPr>
              <a:t>reserved.</a:t>
            </a:r>
            <a:endParaRPr sz="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850034" y="244724"/>
            <a:ext cx="8485984" cy="632651"/>
          </a:xfrm>
          <a:prstGeom prst="rect">
            <a:avLst/>
          </a:prstGeom>
        </p:spPr>
        <p:txBody>
          <a:bodyPr vert="horz" wrap="square" lIns="0" tIns="16933" rIns="0" bIns="0" rtlCol="0" anchor="b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4000" b="1" spc="-200" dirty="0"/>
              <a:t>Usage</a:t>
            </a:r>
            <a:r>
              <a:rPr sz="4000" b="1" spc="-267" dirty="0"/>
              <a:t> </a:t>
            </a:r>
            <a:r>
              <a:rPr sz="4000" b="1" spc="-200" dirty="0"/>
              <a:t>Change</a:t>
            </a:r>
            <a:r>
              <a:rPr sz="4000" b="1" spc="-267" dirty="0"/>
              <a:t> </a:t>
            </a:r>
            <a:r>
              <a:rPr sz="4000" b="1" spc="-173" dirty="0"/>
              <a:t>Since</a:t>
            </a:r>
            <a:r>
              <a:rPr sz="4000" b="1" spc="-267" dirty="0"/>
              <a:t> </a:t>
            </a:r>
            <a:r>
              <a:rPr sz="4000" b="1" spc="-200" dirty="0"/>
              <a:t>Ed.</a:t>
            </a:r>
            <a:r>
              <a:rPr sz="4000" b="1" spc="-260" dirty="0"/>
              <a:t> </a:t>
            </a:r>
            <a:r>
              <a:rPr sz="4000" b="1" spc="-127" dirty="0"/>
              <a:t>Code</a:t>
            </a:r>
            <a:r>
              <a:rPr sz="4000" b="1" spc="-267" dirty="0"/>
              <a:t> </a:t>
            </a:r>
            <a:r>
              <a:rPr sz="4000" b="1" spc="-107" dirty="0"/>
              <a:t>Codiﬁcation</a:t>
            </a:r>
            <a:endParaRPr sz="40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2136850" y="6176262"/>
            <a:ext cx="374227" cy="156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7"/>
              </a:lnSpc>
            </a:pPr>
            <a:r>
              <a:rPr sz="1067" i="1" spc="-73" dirty="0">
                <a:latin typeface="Trebuchet MS"/>
                <a:cs typeface="Trebuchet MS"/>
              </a:rPr>
              <a:t>Califor</a:t>
            </a:r>
            <a:endParaRPr sz="1067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1870" y="6176262"/>
            <a:ext cx="3532293" cy="156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7"/>
              </a:lnSpc>
            </a:pPr>
            <a:r>
              <a:rPr sz="1067" i="1" spc="-73" dirty="0">
                <a:latin typeface="Trebuchet MS"/>
                <a:cs typeface="Trebuchet MS"/>
              </a:rPr>
              <a:t>iaColleges.edu</a:t>
            </a:r>
            <a:r>
              <a:rPr sz="1067" i="1" spc="-53" dirty="0">
                <a:latin typeface="Trebuchet MS"/>
                <a:cs typeface="Trebuchet MS"/>
              </a:rPr>
              <a:t> is managed </a:t>
            </a:r>
            <a:r>
              <a:rPr sz="1067" i="1" spc="-47" dirty="0">
                <a:latin typeface="Trebuchet MS"/>
                <a:cs typeface="Trebuchet MS"/>
              </a:rPr>
              <a:t>by</a:t>
            </a:r>
            <a:r>
              <a:rPr sz="1067" i="1" spc="-53" dirty="0">
                <a:latin typeface="Trebuchet MS"/>
                <a:cs typeface="Trebuchet MS"/>
              </a:rPr>
              <a:t> </a:t>
            </a:r>
            <a:r>
              <a:rPr sz="1067" i="1" spc="-80" dirty="0">
                <a:latin typeface="Trebuchet MS"/>
                <a:cs typeface="Trebuchet MS"/>
              </a:rPr>
              <a:t>the </a:t>
            </a:r>
            <a:r>
              <a:rPr sz="1067" i="1" spc="-60" dirty="0">
                <a:solidFill>
                  <a:srgbClr val="0075BE"/>
                </a:solidFill>
                <a:latin typeface="Trebuchet MS"/>
                <a:cs typeface="Trebuchet MS"/>
                <a:hlinkClick r:id="rId2"/>
              </a:rPr>
              <a:t>California</a:t>
            </a:r>
            <a:r>
              <a:rPr sz="1067" i="1" spc="-53" dirty="0">
                <a:solidFill>
                  <a:srgbClr val="0075BE"/>
                </a:solidFill>
                <a:latin typeface="Trebuchet MS"/>
                <a:cs typeface="Trebuchet MS"/>
                <a:hlinkClick r:id="rId2"/>
              </a:rPr>
              <a:t> </a:t>
            </a:r>
            <a:r>
              <a:rPr sz="1067" i="1" spc="-67" dirty="0">
                <a:solidFill>
                  <a:srgbClr val="0075BE"/>
                </a:solidFill>
                <a:latin typeface="Trebuchet MS"/>
                <a:cs typeface="Trebuchet MS"/>
                <a:hlinkClick r:id="rId2"/>
              </a:rPr>
              <a:t>College</a:t>
            </a:r>
            <a:r>
              <a:rPr sz="1067" i="1" spc="-53" dirty="0">
                <a:solidFill>
                  <a:srgbClr val="0075BE"/>
                </a:solidFill>
                <a:latin typeface="Trebuchet MS"/>
                <a:cs typeface="Trebuchet MS"/>
                <a:hlinkClick r:id="rId2"/>
              </a:rPr>
              <a:t> </a:t>
            </a:r>
            <a:r>
              <a:rPr sz="1067" i="1" spc="-47" dirty="0">
                <a:solidFill>
                  <a:srgbClr val="0075BE"/>
                </a:solidFill>
                <a:latin typeface="Trebuchet MS"/>
                <a:cs typeface="Trebuchet MS"/>
                <a:hlinkClick r:id="rId2"/>
              </a:rPr>
              <a:t>Guidance</a:t>
            </a:r>
            <a:r>
              <a:rPr sz="1067" i="1" spc="-53" dirty="0">
                <a:solidFill>
                  <a:srgbClr val="0075BE"/>
                </a:solidFill>
                <a:latin typeface="Trebuchet MS"/>
                <a:cs typeface="Trebuchet MS"/>
                <a:hlinkClick r:id="rId2"/>
              </a:rPr>
              <a:t> </a:t>
            </a:r>
            <a:r>
              <a:rPr sz="1067" i="1" spc="-33" dirty="0">
                <a:solidFill>
                  <a:srgbClr val="0075BE"/>
                </a:solidFill>
                <a:latin typeface="Trebuchet MS"/>
                <a:cs typeface="Trebuchet MS"/>
                <a:hlinkClick r:id="rId2"/>
              </a:rPr>
              <a:t>Ini</a:t>
            </a:r>
            <a:endParaRPr sz="1067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13481" y="6176262"/>
            <a:ext cx="1856740" cy="156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7"/>
              </a:lnSpc>
            </a:pPr>
            <a:r>
              <a:rPr sz="1067" i="1" spc="-93" dirty="0">
                <a:solidFill>
                  <a:srgbClr val="0075BE"/>
                </a:solidFill>
                <a:latin typeface="Trebuchet MS"/>
                <a:cs typeface="Trebuchet MS"/>
                <a:hlinkClick r:id="rId2"/>
              </a:rPr>
              <a:t>tiative</a:t>
            </a:r>
            <a:r>
              <a:rPr sz="1067" i="1" spc="-93" dirty="0">
                <a:latin typeface="Trebuchet MS"/>
                <a:cs typeface="Trebuchet MS"/>
              </a:rPr>
              <a:t>.</a:t>
            </a:r>
            <a:r>
              <a:rPr sz="1067" i="1" spc="-33" dirty="0">
                <a:latin typeface="Trebuchet MS"/>
                <a:cs typeface="Trebuchet MS"/>
              </a:rPr>
              <a:t> </a:t>
            </a:r>
            <a:r>
              <a:rPr sz="1067" i="1" spc="80" dirty="0">
                <a:latin typeface="Trebuchet MS"/>
                <a:cs typeface="Trebuchet MS"/>
              </a:rPr>
              <a:t>©</a:t>
            </a:r>
            <a:r>
              <a:rPr sz="1067" i="1" spc="-33" dirty="0">
                <a:latin typeface="Trebuchet MS"/>
                <a:cs typeface="Trebuchet MS"/>
              </a:rPr>
              <a:t> </a:t>
            </a:r>
            <a:r>
              <a:rPr sz="1067" i="1" dirty="0">
                <a:latin typeface="Trebuchet MS"/>
                <a:cs typeface="Trebuchet MS"/>
              </a:rPr>
              <a:t>2025</a:t>
            </a:r>
            <a:r>
              <a:rPr sz="1067" i="1" spc="-27" dirty="0">
                <a:latin typeface="Trebuchet MS"/>
                <a:cs typeface="Trebuchet MS"/>
              </a:rPr>
              <a:t> </a:t>
            </a:r>
            <a:r>
              <a:rPr sz="1067" i="1" spc="-60" dirty="0">
                <a:latin typeface="Trebuchet MS"/>
                <a:cs typeface="Trebuchet MS"/>
              </a:rPr>
              <a:t>California</a:t>
            </a:r>
            <a:r>
              <a:rPr sz="1067" i="1" spc="-33" dirty="0">
                <a:latin typeface="Trebuchet MS"/>
                <a:cs typeface="Trebuchet MS"/>
              </a:rPr>
              <a:t> </a:t>
            </a:r>
            <a:r>
              <a:rPr sz="1067" i="1" spc="-60" dirty="0">
                <a:latin typeface="Trebuchet MS"/>
                <a:cs typeface="Trebuchet MS"/>
              </a:rPr>
              <a:t>College</a:t>
            </a:r>
            <a:endParaRPr sz="1067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95900" y="6176262"/>
            <a:ext cx="2113280" cy="1564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67"/>
              </a:lnSpc>
            </a:pPr>
            <a:r>
              <a:rPr sz="1067" i="1" spc="-47" dirty="0">
                <a:latin typeface="Trebuchet MS"/>
                <a:cs typeface="Trebuchet MS"/>
              </a:rPr>
              <a:t>Guidance </a:t>
            </a:r>
            <a:r>
              <a:rPr sz="1067" i="1" spc="-80" dirty="0">
                <a:latin typeface="Trebuchet MS"/>
                <a:cs typeface="Trebuchet MS"/>
              </a:rPr>
              <a:t>Initiative.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80" dirty="0">
                <a:latin typeface="Trebuchet MS"/>
                <a:cs typeface="Trebuchet MS"/>
              </a:rPr>
              <a:t>All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67" dirty="0">
                <a:latin typeface="Trebuchet MS"/>
                <a:cs typeface="Trebuchet MS"/>
              </a:rPr>
              <a:t>rights</a:t>
            </a:r>
            <a:r>
              <a:rPr sz="1067" i="1" spc="-40" dirty="0">
                <a:latin typeface="Trebuchet MS"/>
                <a:cs typeface="Trebuchet MS"/>
              </a:rPr>
              <a:t> </a:t>
            </a:r>
            <a:r>
              <a:rPr sz="1067" i="1" spc="-80" dirty="0">
                <a:latin typeface="Trebuchet MS"/>
                <a:cs typeface="Trebuchet MS"/>
              </a:rPr>
              <a:t>reserved.</a:t>
            </a:r>
            <a:endParaRPr sz="1067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35001" y="1752906"/>
            <a:ext cx="1839807" cy="1323340"/>
            <a:chOff x="457198" y="1576366"/>
            <a:chExt cx="1379855" cy="992505"/>
          </a:xfrm>
        </p:grpSpPr>
        <p:sp>
          <p:nvSpPr>
            <p:cNvPr id="8" name="object 8"/>
            <p:cNvSpPr/>
            <p:nvPr/>
          </p:nvSpPr>
          <p:spPr>
            <a:xfrm>
              <a:off x="457198" y="1576366"/>
              <a:ext cx="1379855" cy="992505"/>
            </a:xfrm>
            <a:custGeom>
              <a:avLst/>
              <a:gdLst/>
              <a:ahLst/>
              <a:cxnLst/>
              <a:rect l="l" t="t" r="r" b="b"/>
              <a:pathLst>
                <a:path w="1379855" h="992505">
                  <a:moveTo>
                    <a:pt x="0" y="992333"/>
                  </a:moveTo>
                  <a:lnTo>
                    <a:pt x="1379844" y="992333"/>
                  </a:lnTo>
                  <a:lnTo>
                    <a:pt x="1379844" y="0"/>
                  </a:lnTo>
                  <a:lnTo>
                    <a:pt x="0" y="0"/>
                  </a:lnTo>
                  <a:lnTo>
                    <a:pt x="0" y="992333"/>
                  </a:lnTo>
                  <a:close/>
                </a:path>
              </a:pathLst>
            </a:custGeom>
            <a:solidFill>
              <a:srgbClr val="EBF3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object 9"/>
            <p:cNvSpPr/>
            <p:nvPr/>
          </p:nvSpPr>
          <p:spPr>
            <a:xfrm>
              <a:off x="670347" y="1667786"/>
              <a:ext cx="953769" cy="426720"/>
            </a:xfrm>
            <a:custGeom>
              <a:avLst/>
              <a:gdLst/>
              <a:ahLst/>
              <a:cxnLst/>
              <a:rect l="l" t="t" r="r" b="b"/>
              <a:pathLst>
                <a:path w="953769" h="426719">
                  <a:moveTo>
                    <a:pt x="953555" y="426719"/>
                  </a:moveTo>
                  <a:lnTo>
                    <a:pt x="0" y="426719"/>
                  </a:lnTo>
                  <a:lnTo>
                    <a:pt x="0" y="0"/>
                  </a:lnTo>
                  <a:lnTo>
                    <a:pt x="953555" y="0"/>
                  </a:lnTo>
                  <a:lnTo>
                    <a:pt x="953555" y="4267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5771" y="2094505"/>
              <a:ext cx="442702" cy="428179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635000" y="3685548"/>
            <a:ext cx="10972800" cy="2621280"/>
            <a:chOff x="457198" y="3025848"/>
            <a:chExt cx="8229600" cy="1965960"/>
          </a:xfrm>
        </p:grpSpPr>
        <p:sp>
          <p:nvSpPr>
            <p:cNvPr id="12" name="object 12"/>
            <p:cNvSpPr/>
            <p:nvPr/>
          </p:nvSpPr>
          <p:spPr>
            <a:xfrm>
              <a:off x="457187" y="3025851"/>
              <a:ext cx="8229600" cy="1965960"/>
            </a:xfrm>
            <a:custGeom>
              <a:avLst/>
              <a:gdLst/>
              <a:ahLst/>
              <a:cxnLst/>
              <a:rect l="l" t="t" r="r" b="b"/>
              <a:pathLst>
                <a:path w="8229600" h="1965960">
                  <a:moveTo>
                    <a:pt x="8229574" y="0"/>
                  </a:moveTo>
                  <a:lnTo>
                    <a:pt x="0" y="0"/>
                  </a:lnTo>
                  <a:lnTo>
                    <a:pt x="0" y="609549"/>
                  </a:lnTo>
                  <a:lnTo>
                    <a:pt x="0" y="1965871"/>
                  </a:lnTo>
                  <a:lnTo>
                    <a:pt x="1424051" y="1965871"/>
                  </a:lnTo>
                  <a:lnTo>
                    <a:pt x="4114762" y="1965871"/>
                  </a:lnTo>
                  <a:lnTo>
                    <a:pt x="5521731" y="1965871"/>
                  </a:lnTo>
                  <a:lnTo>
                    <a:pt x="8229574" y="1965871"/>
                  </a:lnTo>
                  <a:lnTo>
                    <a:pt x="8229574" y="609549"/>
                  </a:lnTo>
                  <a:lnTo>
                    <a:pt x="8229574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692442" y="3726827"/>
              <a:ext cx="5060315" cy="426720"/>
            </a:xfrm>
            <a:custGeom>
              <a:avLst/>
              <a:gdLst/>
              <a:ahLst/>
              <a:cxnLst/>
              <a:rect l="l" t="t" r="r" b="b"/>
              <a:pathLst>
                <a:path w="5060315" h="426720">
                  <a:moveTo>
                    <a:pt x="953554" y="0"/>
                  </a:moveTo>
                  <a:lnTo>
                    <a:pt x="0" y="0"/>
                  </a:lnTo>
                  <a:lnTo>
                    <a:pt x="0" y="426720"/>
                  </a:lnTo>
                  <a:lnTo>
                    <a:pt x="953554" y="426720"/>
                  </a:lnTo>
                  <a:lnTo>
                    <a:pt x="953554" y="0"/>
                  </a:lnTo>
                  <a:close/>
                </a:path>
                <a:path w="5060315" h="426720">
                  <a:moveTo>
                    <a:pt x="5059781" y="0"/>
                  </a:moveTo>
                  <a:lnTo>
                    <a:pt x="4106227" y="0"/>
                  </a:lnTo>
                  <a:lnTo>
                    <a:pt x="4106227" y="426720"/>
                  </a:lnTo>
                  <a:lnTo>
                    <a:pt x="5059781" y="426720"/>
                  </a:lnTo>
                  <a:lnTo>
                    <a:pt x="50597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1692222"/>
              </p:ext>
            </p:extLst>
          </p:nvPr>
        </p:nvGraphicFramePr>
        <p:xfrm>
          <a:off x="609600" y="1117976"/>
          <a:ext cx="10972800" cy="51789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9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32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8753">
                <a:tc gridSpan="2"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400" b="1" spc="-100" dirty="0">
                          <a:solidFill>
                            <a:srgbClr val="1C5382"/>
                          </a:solidFill>
                          <a:latin typeface="Tahoma"/>
                          <a:cs typeface="Tahoma"/>
                        </a:rPr>
                        <a:t>Student</a:t>
                      </a:r>
                      <a:r>
                        <a:rPr sz="2400" b="1" spc="-125" dirty="0">
                          <a:solidFill>
                            <a:srgbClr val="1C538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1C5382"/>
                          </a:solidFill>
                          <a:latin typeface="Tahoma"/>
                          <a:cs typeface="Tahoma"/>
                        </a:rPr>
                        <a:t>Usage</a:t>
                      </a:r>
                      <a:endParaRPr sz="2400" dirty="0">
                        <a:latin typeface="Tahoma"/>
                        <a:cs typeface="Tahoma"/>
                      </a:endParaRPr>
                    </a:p>
                  </a:txBody>
                  <a:tcPr marL="0" marR="0" marT="10160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CB82A"/>
                      </a:solidFill>
                      <a:prstDash val="solid"/>
                    </a:lnB>
                    <a:solidFill>
                      <a:srgbClr val="EBF3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2492">
                <a:tc>
                  <a:txBody>
                    <a:bodyPr/>
                    <a:lstStyle/>
                    <a:p>
                      <a:pPr marL="21272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3700" b="1" spc="-415" dirty="0">
                          <a:solidFill>
                            <a:srgbClr val="1C5382"/>
                          </a:solidFill>
                          <a:latin typeface="Tahoma"/>
                          <a:cs typeface="Tahoma"/>
                        </a:rPr>
                        <a:t>100%</a:t>
                      </a:r>
                      <a:endParaRPr sz="3700" dirty="0">
                        <a:latin typeface="Tahoma"/>
                        <a:cs typeface="Tahoma"/>
                      </a:endParaRPr>
                    </a:p>
                  </a:txBody>
                  <a:tcPr marL="0" marR="0" marT="102447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CB82A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 marR="402590">
                        <a:lnSpc>
                          <a:spcPct val="100000"/>
                        </a:lnSpc>
                        <a:spcBef>
                          <a:spcPts val="1320"/>
                        </a:spcBef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Increase</a:t>
                      </a:r>
                      <a:r>
                        <a:rPr sz="2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student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logins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CaliforniaColleges.edu</a:t>
                      </a:r>
                      <a:r>
                        <a:rPr sz="20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between</a:t>
                      </a:r>
                      <a:r>
                        <a:rPr sz="20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0" dirty="0">
                          <a:latin typeface="Arial"/>
                          <a:cs typeface="Arial"/>
                        </a:rPr>
                        <a:t>AY 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2021-2022 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20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50" dirty="0">
                          <a:latin typeface="Arial"/>
                          <a:cs typeface="Arial"/>
                        </a:rPr>
                        <a:t>AY</a:t>
                      </a:r>
                      <a:r>
                        <a:rPr sz="20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2024-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2025.</a:t>
                      </a:r>
                      <a:r>
                        <a:rPr sz="20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Students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logged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more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than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2.1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million</a:t>
                      </a:r>
                      <a:r>
                        <a:rPr sz="20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times</a:t>
                      </a:r>
                      <a:r>
                        <a:rPr sz="20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2000" spc="-10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2000" spc="-25" dirty="0">
                          <a:latin typeface="Arial"/>
                          <a:cs typeface="Arial"/>
                        </a:rPr>
                        <a:t>AY </a:t>
                      </a:r>
                      <a:r>
                        <a:rPr sz="2000" spc="-20" dirty="0">
                          <a:latin typeface="Arial"/>
                          <a:cs typeface="Arial"/>
                        </a:rPr>
                        <a:t>2024-</a:t>
                      </a:r>
                      <a:r>
                        <a:rPr sz="2000" spc="-10" dirty="0">
                          <a:latin typeface="Arial"/>
                          <a:cs typeface="Arial"/>
                        </a:rPr>
                        <a:t>2025.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22352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CB82A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8753">
                <a:tc gridSpan="2"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2400" b="1" spc="-85" dirty="0">
                          <a:solidFill>
                            <a:srgbClr val="1C5382"/>
                          </a:solidFill>
                          <a:latin typeface="Tahoma"/>
                          <a:cs typeface="Tahoma"/>
                        </a:rPr>
                        <a:t>College</a:t>
                      </a:r>
                      <a:r>
                        <a:rPr sz="2400" b="1" spc="-145" dirty="0">
                          <a:solidFill>
                            <a:srgbClr val="1C538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-120" dirty="0">
                          <a:solidFill>
                            <a:srgbClr val="1C5382"/>
                          </a:solidFill>
                          <a:latin typeface="Tahoma"/>
                          <a:cs typeface="Tahoma"/>
                        </a:rPr>
                        <a:t>and</a:t>
                      </a:r>
                      <a:r>
                        <a:rPr sz="2400" b="1" spc="-140" dirty="0">
                          <a:solidFill>
                            <a:srgbClr val="1C538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-75" dirty="0">
                          <a:solidFill>
                            <a:srgbClr val="1C5382"/>
                          </a:solidFill>
                          <a:latin typeface="Tahoma"/>
                          <a:cs typeface="Tahoma"/>
                        </a:rPr>
                        <a:t>Career</a:t>
                      </a:r>
                      <a:r>
                        <a:rPr sz="2400" b="1" spc="-140" dirty="0">
                          <a:solidFill>
                            <a:srgbClr val="1C5382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1C5382"/>
                          </a:solidFill>
                          <a:latin typeface="Tahoma"/>
                          <a:cs typeface="Tahoma"/>
                        </a:rPr>
                        <a:t>Planning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10160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CB82A"/>
                      </a:solidFill>
                      <a:prstDash val="soli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8976">
                <a:tc gridSpan="2">
                  <a:txBody>
                    <a:bodyPr/>
                    <a:lstStyle/>
                    <a:p>
                      <a:pPr marL="85725" marR="8350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900" dirty="0">
                          <a:latin typeface="Tahoma"/>
                          <a:cs typeface="Tahoma"/>
                        </a:rPr>
                        <a:t>Between</a:t>
                      </a:r>
                      <a:r>
                        <a:rPr sz="1900" spc="-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dirty="0">
                          <a:latin typeface="Tahoma"/>
                          <a:cs typeface="Tahoma"/>
                        </a:rPr>
                        <a:t>AY</a:t>
                      </a:r>
                      <a:r>
                        <a:rPr sz="19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dirty="0">
                          <a:latin typeface="Tahoma"/>
                          <a:cs typeface="Tahoma"/>
                        </a:rPr>
                        <a:t>2021-2022</a:t>
                      </a:r>
                      <a:r>
                        <a:rPr sz="19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spc="-1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9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dirty="0">
                          <a:latin typeface="Tahoma"/>
                          <a:cs typeface="Tahoma"/>
                        </a:rPr>
                        <a:t>2024-2025,</a:t>
                      </a:r>
                      <a:r>
                        <a:rPr sz="19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dirty="0">
                          <a:latin typeface="Tahoma"/>
                          <a:cs typeface="Tahoma"/>
                        </a:rPr>
                        <a:t>students</a:t>
                      </a:r>
                      <a:r>
                        <a:rPr sz="19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dirty="0">
                          <a:latin typeface="Tahoma"/>
                          <a:cs typeface="Tahoma"/>
                        </a:rPr>
                        <a:t>across</a:t>
                      </a:r>
                      <a:r>
                        <a:rPr sz="1900" spc="-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dirty="0">
                          <a:latin typeface="Tahoma"/>
                          <a:cs typeface="Tahoma"/>
                        </a:rPr>
                        <a:t>the</a:t>
                      </a:r>
                      <a:r>
                        <a:rPr sz="19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dirty="0">
                          <a:latin typeface="Tahoma"/>
                          <a:cs typeface="Tahoma"/>
                        </a:rPr>
                        <a:t>state</a:t>
                      </a:r>
                      <a:r>
                        <a:rPr sz="19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dirty="0">
                          <a:latin typeface="Tahoma"/>
                          <a:cs typeface="Tahoma"/>
                        </a:rPr>
                        <a:t>increasingly</a:t>
                      </a:r>
                      <a:r>
                        <a:rPr sz="1900" spc="-7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spc="-20" dirty="0">
                          <a:latin typeface="Tahoma"/>
                          <a:cs typeface="Tahoma"/>
                        </a:rPr>
                        <a:t>used </a:t>
                      </a:r>
                      <a:r>
                        <a:rPr sz="1900" dirty="0">
                          <a:latin typeface="Tahoma"/>
                          <a:cs typeface="Tahoma"/>
                        </a:rPr>
                        <a:t>CaliforniaColleges.edu’s</a:t>
                      </a:r>
                      <a:r>
                        <a:rPr sz="1900" spc="-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dirty="0">
                          <a:latin typeface="Tahoma"/>
                          <a:cs typeface="Tahoma"/>
                        </a:rPr>
                        <a:t>college</a:t>
                      </a:r>
                      <a:r>
                        <a:rPr sz="1900" spc="-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spc="-10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1900" spc="-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dirty="0">
                          <a:latin typeface="Tahoma"/>
                          <a:cs typeface="Tahoma"/>
                        </a:rPr>
                        <a:t>career</a:t>
                      </a:r>
                      <a:r>
                        <a:rPr sz="1900" spc="-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spc="-10" dirty="0">
                          <a:latin typeface="Tahoma"/>
                          <a:cs typeface="Tahoma"/>
                        </a:rPr>
                        <a:t>planning</a:t>
                      </a:r>
                      <a:r>
                        <a:rPr sz="1900" spc="-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dirty="0">
                          <a:latin typeface="Tahoma"/>
                          <a:cs typeface="Tahoma"/>
                        </a:rPr>
                        <a:t>tools</a:t>
                      </a:r>
                      <a:r>
                        <a:rPr sz="1900" spc="-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dirty="0">
                          <a:latin typeface="Tahoma"/>
                          <a:cs typeface="Tahoma"/>
                        </a:rPr>
                        <a:t>to</a:t>
                      </a:r>
                      <a:r>
                        <a:rPr sz="1900" spc="-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dirty="0">
                          <a:latin typeface="Tahoma"/>
                          <a:cs typeface="Tahoma"/>
                        </a:rPr>
                        <a:t>further</a:t>
                      </a:r>
                      <a:r>
                        <a:rPr sz="1900" spc="-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dirty="0">
                          <a:latin typeface="Tahoma"/>
                          <a:cs typeface="Tahoma"/>
                        </a:rPr>
                        <a:t>their</a:t>
                      </a:r>
                      <a:r>
                        <a:rPr sz="1900" spc="-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dirty="0">
                          <a:latin typeface="Tahoma"/>
                          <a:cs typeface="Tahoma"/>
                        </a:rPr>
                        <a:t>postsecondary</a:t>
                      </a:r>
                      <a:r>
                        <a:rPr sz="1900" spc="-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900" spc="-10" dirty="0">
                          <a:latin typeface="Tahoma"/>
                          <a:cs typeface="Tahoma"/>
                        </a:rPr>
                        <a:t>goals.</a:t>
                      </a:r>
                      <a:endParaRPr sz="1900" dirty="0">
                        <a:latin typeface="Tahoma"/>
                        <a:cs typeface="Tahom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  <a:p>
                      <a:pPr marL="1509395" marR="395605" indent="-1275080">
                        <a:lnSpc>
                          <a:spcPct val="81800"/>
                        </a:lnSpc>
                        <a:tabLst>
                          <a:tab pos="1509395" algn="l"/>
                          <a:tab pos="4340860" algn="l"/>
                          <a:tab pos="5607050" algn="l"/>
                        </a:tabLst>
                      </a:pPr>
                      <a:r>
                        <a:rPr sz="5600" b="1" spc="-622" baseline="3968" dirty="0">
                          <a:solidFill>
                            <a:srgbClr val="1C5382"/>
                          </a:solidFill>
                          <a:latin typeface="Tahoma"/>
                          <a:cs typeface="Tahoma"/>
                        </a:rPr>
                        <a:t>131%</a:t>
                      </a:r>
                      <a:r>
                        <a:rPr sz="5600" b="1" baseline="3968" dirty="0">
                          <a:solidFill>
                            <a:srgbClr val="1C5382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lang="en-US" sz="5600" b="1" baseline="3968" dirty="0">
                          <a:solidFill>
                            <a:srgbClr val="1C5382"/>
                          </a:solidFill>
                          <a:latin typeface="Tahoma"/>
                          <a:cs typeface="Tahoma"/>
                        </a:rPr>
                        <a:t>  </a:t>
                      </a:r>
                      <a:r>
                        <a:rPr lang="en-US" sz="1600" b="1" spc="-105" dirty="0">
                          <a:latin typeface="Tahoma"/>
                          <a:cs typeface="Tahoma"/>
                        </a:rPr>
                        <a:t>I</a:t>
                      </a:r>
                      <a:r>
                        <a:rPr sz="1600" b="1" spc="-105" dirty="0">
                          <a:latin typeface="Tahoma"/>
                          <a:cs typeface="Tahoma"/>
                        </a:rPr>
                        <a:t>ncrease</a:t>
                      </a:r>
                      <a:r>
                        <a:rPr sz="1600" b="1" spc="-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7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600" b="1" spc="-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85" dirty="0">
                          <a:latin typeface="Tahoma"/>
                          <a:cs typeface="Tahoma"/>
                        </a:rPr>
                        <a:t>Number </a:t>
                      </a:r>
                      <a:r>
                        <a:rPr sz="1600" b="1" spc="-65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600" b="1" spc="-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10" dirty="0">
                          <a:latin typeface="Tahoma"/>
                          <a:cs typeface="Tahoma"/>
                        </a:rPr>
                        <a:t>Individual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	</a:t>
                      </a:r>
                      <a:r>
                        <a:rPr lang="en-US" sz="1600" b="1" dirty="0">
                          <a:latin typeface="Tahoma"/>
                          <a:cs typeface="Tahoma"/>
                        </a:rPr>
                        <a:t>   </a:t>
                      </a:r>
                      <a:r>
                        <a:rPr sz="5600" b="1" spc="-622" baseline="3968" dirty="0">
                          <a:solidFill>
                            <a:srgbClr val="1C5382"/>
                          </a:solidFill>
                          <a:latin typeface="Tahoma"/>
                          <a:cs typeface="Tahoma"/>
                        </a:rPr>
                        <a:t>117%</a:t>
                      </a:r>
                      <a:r>
                        <a:rPr lang="en-US" sz="5600" b="1" baseline="3968" dirty="0">
                          <a:solidFill>
                            <a:srgbClr val="1C5382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sz="1600" b="1" spc="-105" dirty="0">
                          <a:latin typeface="Tahoma"/>
                          <a:cs typeface="Tahoma"/>
                        </a:rPr>
                        <a:t>Increase</a:t>
                      </a:r>
                      <a:r>
                        <a:rPr sz="1600" b="1" spc="-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70" dirty="0">
                          <a:latin typeface="Tahoma"/>
                          <a:cs typeface="Tahoma"/>
                        </a:rPr>
                        <a:t>in</a:t>
                      </a:r>
                      <a:r>
                        <a:rPr sz="1600" b="1" spc="-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85" dirty="0">
                          <a:latin typeface="Tahoma"/>
                          <a:cs typeface="Tahoma"/>
                        </a:rPr>
                        <a:t>Number </a:t>
                      </a:r>
                      <a:r>
                        <a:rPr sz="1600" b="1" spc="-65" dirty="0">
                          <a:latin typeface="Tahoma"/>
                          <a:cs typeface="Tahoma"/>
                        </a:rPr>
                        <a:t>of</a:t>
                      </a:r>
                      <a:r>
                        <a:rPr sz="1600" b="1" spc="-9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60" dirty="0">
                          <a:latin typeface="Tahoma"/>
                          <a:cs typeface="Tahoma"/>
                        </a:rPr>
                        <a:t>Individual</a:t>
                      </a:r>
                      <a:r>
                        <a:rPr lang="en-US" sz="1600" b="1" spc="-60" dirty="0">
                          <a:latin typeface="Tahoma"/>
                          <a:cs typeface="Tahoma"/>
                        </a:rPr>
                        <a:t>           </a:t>
                      </a:r>
                      <a:r>
                        <a:rPr lang="en-US" sz="1600" b="1" spc="-80" dirty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Tahoma"/>
                          <a:cs typeface="Tahoma"/>
                        </a:rPr>
                        <a:t>u</a:t>
                      </a:r>
                      <a:r>
                        <a:rPr lang="en-US" sz="1600" b="1" spc="-80" dirty="0">
                          <a:latin typeface="Tahoma"/>
                          <a:cs typeface="Tahoma"/>
                        </a:rPr>
                        <a:t>   Students </a:t>
                      </a:r>
                      <a:r>
                        <a:rPr lang="en-US" sz="1600" b="1" spc="-55" dirty="0">
                          <a:latin typeface="Tahoma"/>
                          <a:cs typeface="Tahoma"/>
                        </a:rPr>
                        <a:t>Who</a:t>
                      </a:r>
                      <a:r>
                        <a:rPr lang="en-US" sz="1600" b="1" spc="-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lang="en-US" sz="1600" b="1" spc="-70" dirty="0">
                          <a:latin typeface="Tahoma"/>
                          <a:cs typeface="Tahoma"/>
                        </a:rPr>
                        <a:t>Favorited</a:t>
                      </a:r>
                      <a:r>
                        <a:rPr lang="en-US" sz="1600" b="1" spc="-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lang="en-US" sz="1600" b="1" spc="-70" dirty="0">
                          <a:latin typeface="Tahoma"/>
                          <a:cs typeface="Tahoma"/>
                        </a:rPr>
                        <a:t>at</a:t>
                      </a:r>
                      <a:r>
                        <a:rPr lang="en-US" sz="1600" b="1" spc="-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lang="en-US" sz="1600" b="1" spc="-10" dirty="0">
                          <a:latin typeface="Tahoma"/>
                          <a:cs typeface="Tahoma"/>
                        </a:rPr>
                        <a:t>Least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		</a:t>
                      </a:r>
                      <a:r>
                        <a:rPr lang="en-US" sz="1600" b="1" dirty="0">
                          <a:latin typeface="Tahoma"/>
                          <a:cs typeface="Tahoma"/>
                        </a:rPr>
                        <a:t>               </a:t>
                      </a:r>
                      <a:r>
                        <a:rPr sz="1600" b="1" spc="-80" dirty="0">
                          <a:latin typeface="Tahoma"/>
                          <a:cs typeface="Tahoma"/>
                        </a:rPr>
                        <a:t>Students </a:t>
                      </a:r>
                      <a:r>
                        <a:rPr sz="1600" b="1" spc="-55" dirty="0">
                          <a:latin typeface="Tahoma"/>
                          <a:cs typeface="Tahoma"/>
                        </a:rPr>
                        <a:t>Who</a:t>
                      </a:r>
                      <a:r>
                        <a:rPr sz="1600" b="1" spc="-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70" dirty="0">
                          <a:latin typeface="Tahoma"/>
                          <a:cs typeface="Tahoma"/>
                        </a:rPr>
                        <a:t>Favorited</a:t>
                      </a:r>
                      <a:r>
                        <a:rPr sz="1600" b="1" spc="-7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70" dirty="0">
                          <a:latin typeface="Tahoma"/>
                          <a:cs typeface="Tahoma"/>
                        </a:rPr>
                        <a:t>at</a:t>
                      </a:r>
                      <a:r>
                        <a:rPr sz="1600" b="1" spc="-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70" dirty="0">
                          <a:latin typeface="Tahoma"/>
                          <a:cs typeface="Tahoma"/>
                        </a:rPr>
                        <a:t>Least</a:t>
                      </a:r>
                      <a:endParaRPr sz="1600" dirty="0">
                        <a:latin typeface="Tahoma"/>
                        <a:cs typeface="Tahoma"/>
                      </a:endParaRPr>
                    </a:p>
                    <a:p>
                      <a:pPr marL="1509395">
                        <a:lnSpc>
                          <a:spcPct val="100000"/>
                        </a:lnSpc>
                        <a:tabLst>
                          <a:tab pos="5607050" algn="l"/>
                        </a:tabLst>
                      </a:pPr>
                      <a:r>
                        <a:rPr lang="en-US" sz="1600" b="1" spc="-50" dirty="0">
                          <a:latin typeface="Tahoma"/>
                          <a:cs typeface="Tahoma"/>
                        </a:rPr>
                        <a:t>     </a:t>
                      </a:r>
                      <a:r>
                        <a:rPr sz="1600" b="1" spc="-50" dirty="0">
                          <a:latin typeface="Tahoma"/>
                          <a:cs typeface="Tahoma"/>
                        </a:rPr>
                        <a:t>One</a:t>
                      </a:r>
                      <a:r>
                        <a:rPr sz="1600" b="1" spc="-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70" dirty="0">
                          <a:latin typeface="Tahoma"/>
                          <a:cs typeface="Tahoma"/>
                        </a:rPr>
                        <a:t>College</a:t>
                      </a:r>
                      <a:r>
                        <a:rPr sz="1600" b="1" spc="-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85" dirty="0">
                          <a:latin typeface="Tahoma"/>
                          <a:cs typeface="Tahoma"/>
                        </a:rPr>
                        <a:t>Between</a:t>
                      </a:r>
                      <a:r>
                        <a:rPr sz="1600" b="1" spc="-8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60" dirty="0">
                          <a:latin typeface="Tahoma"/>
                          <a:cs typeface="Tahoma"/>
                        </a:rPr>
                        <a:t>AY</a:t>
                      </a:r>
                      <a:r>
                        <a:rPr sz="1600" b="1" spc="-80" dirty="0">
                          <a:latin typeface="Tahoma"/>
                          <a:cs typeface="Tahoma"/>
                        </a:rPr>
                        <a:t> 2021-</a:t>
                      </a:r>
                      <a:r>
                        <a:rPr sz="1600" b="1" spc="-20" dirty="0">
                          <a:latin typeface="Tahoma"/>
                          <a:cs typeface="Tahoma"/>
                        </a:rPr>
                        <a:t>2022</a:t>
                      </a:r>
                      <a:r>
                        <a:rPr sz="1600" b="1" dirty="0">
                          <a:latin typeface="Tahoma"/>
                          <a:cs typeface="Tahoma"/>
                        </a:rPr>
                        <a:t>	</a:t>
                      </a:r>
                      <a:r>
                        <a:rPr lang="en-US" sz="1600" b="1" dirty="0">
                          <a:latin typeface="Tahoma"/>
                          <a:cs typeface="Tahoma"/>
                        </a:rPr>
                        <a:t>                            </a:t>
                      </a:r>
                      <a:r>
                        <a:rPr sz="1600" b="1" spc="-50" dirty="0">
                          <a:latin typeface="Tahoma"/>
                          <a:cs typeface="Tahoma"/>
                        </a:rPr>
                        <a:t>One</a:t>
                      </a:r>
                      <a:r>
                        <a:rPr sz="1600" b="1" spc="-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65" dirty="0">
                          <a:latin typeface="Tahoma"/>
                          <a:cs typeface="Tahoma"/>
                        </a:rPr>
                        <a:t>Career</a:t>
                      </a:r>
                      <a:r>
                        <a:rPr sz="1600" b="1" spc="-85" dirty="0">
                          <a:latin typeface="Tahoma"/>
                          <a:cs typeface="Tahoma"/>
                        </a:rPr>
                        <a:t> Between </a:t>
                      </a:r>
                      <a:r>
                        <a:rPr sz="1600" b="1" spc="-60" dirty="0">
                          <a:latin typeface="Tahoma"/>
                          <a:cs typeface="Tahoma"/>
                        </a:rPr>
                        <a:t>AY</a:t>
                      </a:r>
                      <a:r>
                        <a:rPr sz="1600" b="1" spc="-8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b="1" spc="-80" dirty="0">
                          <a:latin typeface="Tahoma"/>
                          <a:cs typeface="Tahoma"/>
                        </a:rPr>
                        <a:t>2021-</a:t>
                      </a:r>
                      <a:r>
                        <a:rPr sz="1600" b="1" spc="-20" dirty="0">
                          <a:latin typeface="Tahoma"/>
                          <a:cs typeface="Tahoma"/>
                        </a:rPr>
                        <a:t>2022</a:t>
                      </a:r>
                      <a:endParaRPr sz="1600" dirty="0">
                        <a:latin typeface="Tahoma"/>
                        <a:cs typeface="Tahoma"/>
                      </a:endParaRPr>
                    </a:p>
                    <a:p>
                      <a:pPr marL="118110">
                        <a:lnSpc>
                          <a:spcPct val="100000"/>
                        </a:lnSpc>
                        <a:spcBef>
                          <a:spcPts val="660"/>
                        </a:spcBef>
                        <a:tabLst>
                          <a:tab pos="1509395" algn="l"/>
                          <a:tab pos="4224020" algn="l"/>
                          <a:tab pos="5607050" algn="l"/>
                        </a:tabLst>
                      </a:pPr>
                      <a:r>
                        <a:rPr sz="1600" dirty="0">
                          <a:latin typeface="Tahoma"/>
                          <a:cs typeface="Tahoma"/>
                        </a:rPr>
                        <a:t>262,597</a:t>
                      </a:r>
                      <a:r>
                        <a:rPr sz="16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Student</a:t>
                      </a:r>
                      <a:r>
                        <a:rPr lang="en-US" sz="1600" spc="-10" dirty="0">
                          <a:latin typeface="Tahoma"/>
                          <a:cs typeface="Tahoma"/>
                        </a:rPr>
                        <a:t>s  </a:t>
                      </a:r>
                      <a:r>
                        <a:rPr sz="2400" b="1" spc="-135" baseline="30092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2400" b="1" spc="-120" baseline="30092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-89" baseline="30092" dirty="0">
                          <a:latin typeface="Tahoma"/>
                          <a:cs typeface="Tahoma"/>
                        </a:rPr>
                        <a:t>AY</a:t>
                      </a:r>
                      <a:r>
                        <a:rPr sz="2400" b="1" spc="-120" baseline="30092" dirty="0">
                          <a:latin typeface="Tahoma"/>
                          <a:cs typeface="Tahoma"/>
                        </a:rPr>
                        <a:t> 2024-</a:t>
                      </a:r>
                      <a:r>
                        <a:rPr sz="2400" b="1" spc="-30" baseline="30092" dirty="0">
                          <a:latin typeface="Tahoma"/>
                          <a:cs typeface="Tahoma"/>
                        </a:rPr>
                        <a:t>2025</a:t>
                      </a:r>
                      <a:r>
                        <a:rPr lang="en-US" sz="2400" b="1" spc="-30" baseline="30092" dirty="0">
                          <a:latin typeface="Tahoma"/>
                          <a:cs typeface="Tahoma"/>
                        </a:rPr>
                        <a:t>                                 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215,602</a:t>
                      </a:r>
                      <a:r>
                        <a:rPr sz="1600" spc="-20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600" spc="-10" dirty="0">
                          <a:latin typeface="Tahoma"/>
                          <a:cs typeface="Tahoma"/>
                        </a:rPr>
                        <a:t>Students</a:t>
                      </a:r>
                      <a:r>
                        <a:rPr sz="1600" dirty="0">
                          <a:latin typeface="Tahoma"/>
                          <a:cs typeface="Tahoma"/>
                        </a:rPr>
                        <a:t>	</a:t>
                      </a:r>
                      <a:r>
                        <a:rPr lang="en-US" sz="1600" dirty="0">
                          <a:latin typeface="Tahoma"/>
                          <a:cs typeface="Tahoma"/>
                        </a:rPr>
                        <a:t>                        </a:t>
                      </a:r>
                      <a:r>
                        <a:rPr sz="2400" b="1" spc="-135" baseline="30092" dirty="0">
                          <a:latin typeface="Tahoma"/>
                          <a:cs typeface="Tahoma"/>
                        </a:rPr>
                        <a:t>and</a:t>
                      </a:r>
                      <a:r>
                        <a:rPr sz="2400" b="1" spc="-120" baseline="30092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2400" b="1" spc="-89" baseline="30092" dirty="0">
                          <a:latin typeface="Tahoma"/>
                          <a:cs typeface="Tahoma"/>
                        </a:rPr>
                        <a:t>AY</a:t>
                      </a:r>
                      <a:r>
                        <a:rPr sz="2400" b="1" spc="-120" baseline="30092" dirty="0">
                          <a:latin typeface="Tahoma"/>
                          <a:cs typeface="Tahoma"/>
                        </a:rPr>
                        <a:t> 2024-</a:t>
                      </a:r>
                      <a:r>
                        <a:rPr sz="2400" b="1" spc="-30" baseline="30092" dirty="0">
                          <a:latin typeface="Tahoma"/>
                          <a:cs typeface="Tahoma"/>
                        </a:rPr>
                        <a:t>2025</a:t>
                      </a:r>
                      <a:endParaRPr sz="2400" baseline="30092" dirty="0">
                        <a:latin typeface="Tahoma"/>
                        <a:cs typeface="Tahoma"/>
                      </a:endParaRPr>
                    </a:p>
                    <a:p>
                      <a:pPr marL="311150">
                        <a:lnSpc>
                          <a:spcPts val="1070"/>
                        </a:lnSpc>
                        <a:spcBef>
                          <a:spcPts val="15"/>
                        </a:spcBef>
                        <a:tabLst>
                          <a:tab pos="4417695" algn="l"/>
                        </a:tabLst>
                      </a:pPr>
                      <a:r>
                        <a:rPr sz="1200" spc="-20" dirty="0">
                          <a:latin typeface="Tahoma"/>
                          <a:cs typeface="Tahoma"/>
                        </a:rPr>
                        <a:t>(AY</a:t>
                      </a:r>
                      <a:r>
                        <a:rPr sz="12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2024-</a:t>
                      </a:r>
                      <a:r>
                        <a:rPr sz="1200" spc="-10" dirty="0">
                          <a:latin typeface="Tahoma"/>
                          <a:cs typeface="Tahoma"/>
                        </a:rPr>
                        <a:t>2025)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	</a:t>
                      </a:r>
                      <a:r>
                        <a:rPr sz="1200" spc="-20" dirty="0">
                          <a:latin typeface="Tahoma"/>
                          <a:cs typeface="Tahoma"/>
                        </a:rPr>
                        <a:t>(AY</a:t>
                      </a:r>
                      <a:r>
                        <a:rPr sz="1200" spc="5" dirty="0">
                          <a:latin typeface="Tahoma"/>
                          <a:cs typeface="Tahoma"/>
                        </a:rPr>
                        <a:t> </a:t>
                      </a:r>
                      <a:r>
                        <a:rPr sz="1200" dirty="0">
                          <a:latin typeface="Tahoma"/>
                          <a:cs typeface="Tahoma"/>
                        </a:rPr>
                        <a:t>2024-</a:t>
                      </a:r>
                      <a:r>
                        <a:rPr sz="1200" spc="-10" dirty="0">
                          <a:latin typeface="Tahoma"/>
                          <a:cs typeface="Tahoma"/>
                        </a:rPr>
                        <a:t>2025)</a:t>
                      </a:r>
                      <a:endParaRPr sz="1200" dirty="0">
                        <a:latin typeface="Tahoma"/>
                        <a:cs typeface="Tahoma"/>
                      </a:endParaRPr>
                    </a:p>
                    <a:p>
                      <a:pPr marL="1406525">
                        <a:lnSpc>
                          <a:spcPts val="670"/>
                        </a:lnSpc>
                      </a:pPr>
                      <a:r>
                        <a:rPr lang="en-US" sz="1100" i="1" spc="-50" dirty="0">
                          <a:latin typeface="Trebuchet MS"/>
                          <a:cs typeface="Trebuchet MS"/>
                        </a:rPr>
                        <a:t>N</a:t>
                      </a:r>
                      <a:endParaRPr sz="1100" dirty="0">
                        <a:latin typeface="Trebuchet MS"/>
                        <a:cs typeface="Trebuchet MS"/>
                      </a:endParaRPr>
                    </a:p>
                  </a:txBody>
                  <a:tcPr marL="0" marR="0" marT="104987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CB82A"/>
                      </a:solidFill>
                      <a:prstDash val="solid"/>
                    </a:lnT>
                    <a:lnB w="19050" cap="flat" cmpd="sng" algn="ctr">
                      <a:solidFill>
                        <a:srgbClr val="FCB8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9231" y="5189145"/>
            <a:ext cx="590269" cy="57090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64205" y="5189145"/>
            <a:ext cx="590269" cy="57090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1912435" y="6385276"/>
            <a:ext cx="161713" cy="280355"/>
          </a:xfrm>
          <a:prstGeom prst="rect">
            <a:avLst/>
          </a:prstGeom>
        </p:spPr>
        <p:txBody>
          <a:bodyPr vert="horz" wrap="square" lIns="0" tIns="13547" rIns="0" bIns="0" rtlCol="0">
            <a:spAutoFit/>
          </a:bodyPr>
          <a:lstStyle/>
          <a:p>
            <a:pPr marL="16933">
              <a:spcBef>
                <a:spcPts val="107"/>
              </a:spcBef>
            </a:pPr>
            <a:r>
              <a:rPr sz="1733" b="1" spc="-67" dirty="0">
                <a:solidFill>
                  <a:srgbClr val="1C5382"/>
                </a:solidFill>
                <a:latin typeface="Tahoma"/>
                <a:cs typeface="Tahoma"/>
              </a:rPr>
              <a:t>7</a:t>
            </a:r>
            <a:endParaRPr sz="1733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118974" y="742117"/>
            <a:ext cx="9954052" cy="940428"/>
          </a:xfrm>
          <a:prstGeom prst="rect">
            <a:avLst/>
          </a:prstGeom>
        </p:spPr>
        <p:txBody>
          <a:bodyPr vert="horz" wrap="square" lIns="0" tIns="16933" rIns="0" bIns="0" rtlCol="0" anchor="b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6000" b="1" spc="-167" dirty="0"/>
              <a:t>Connected</a:t>
            </a:r>
            <a:r>
              <a:rPr sz="6000" b="1" spc="-293" dirty="0"/>
              <a:t> </a:t>
            </a:r>
            <a:r>
              <a:rPr sz="6000" b="1" spc="-167" dirty="0"/>
              <a:t>College</a:t>
            </a:r>
            <a:r>
              <a:rPr sz="6000" b="1" spc="-287" dirty="0"/>
              <a:t> </a:t>
            </a:r>
            <a:r>
              <a:rPr sz="6000" b="1" spc="-127" dirty="0"/>
              <a:t>Applications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8550017" y="4817086"/>
            <a:ext cx="192404" cy="238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1C5382"/>
                </a:solidFill>
                <a:latin typeface="Tahoma"/>
                <a:cs typeface="Tahoma"/>
              </a:defRPr>
            </a:lvl1pPr>
          </a:lstStyle>
          <a:p>
            <a:pPr marL="38100">
              <a:spcBef>
                <a:spcPts val="80"/>
              </a:spcBef>
            </a:pPr>
            <a:fld id="{81D60167-4931-47E6-BA6A-407CBD079E47}" type="slidenum">
              <a:rPr lang="en-US" spc="-50" smtClean="0"/>
              <a:pPr marL="38100">
                <a:spcBef>
                  <a:spcPts val="80"/>
                </a:spcBef>
              </a:pPr>
              <a:t>44</a:t>
            </a:fld>
            <a:endParaRPr spc="-67" dirty="0"/>
          </a:p>
        </p:txBody>
      </p:sp>
      <p:sp>
        <p:nvSpPr>
          <p:cNvPr id="5" name="object 5"/>
          <p:cNvSpPr txBox="1"/>
          <p:nvPr/>
        </p:nvSpPr>
        <p:spPr>
          <a:xfrm>
            <a:off x="2094513" y="6478226"/>
            <a:ext cx="8006080" cy="17960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933">
              <a:spcBef>
                <a:spcPts val="120"/>
              </a:spcBef>
            </a:pPr>
            <a:r>
              <a:rPr sz="1067" i="1" spc="-67" dirty="0">
                <a:latin typeface="Trebuchet MS"/>
                <a:cs typeface="Trebuchet MS"/>
              </a:rPr>
              <a:t>CaliforniaColleges.edu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53" dirty="0">
                <a:latin typeface="Trebuchet MS"/>
                <a:cs typeface="Trebuchet MS"/>
              </a:rPr>
              <a:t>is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53" dirty="0">
                <a:latin typeface="Trebuchet MS"/>
                <a:cs typeface="Trebuchet MS"/>
              </a:rPr>
              <a:t>managed</a:t>
            </a:r>
            <a:r>
              <a:rPr sz="1067" i="1" spc="-47" dirty="0">
                <a:latin typeface="Trebuchet MS"/>
                <a:cs typeface="Trebuchet MS"/>
              </a:rPr>
              <a:t> by</a:t>
            </a:r>
            <a:r>
              <a:rPr sz="1067" i="1" spc="-40" dirty="0">
                <a:latin typeface="Trebuchet MS"/>
                <a:cs typeface="Trebuchet MS"/>
              </a:rPr>
              <a:t> </a:t>
            </a:r>
            <a:r>
              <a:rPr sz="1067" i="1" spc="-80" dirty="0">
                <a:latin typeface="Trebuchet MS"/>
                <a:cs typeface="Trebuchet MS"/>
              </a:rPr>
              <a:t>the</a:t>
            </a:r>
            <a:r>
              <a:rPr sz="1067" i="1" spc="-73" dirty="0">
                <a:latin typeface="Trebuchet MS"/>
                <a:cs typeface="Trebuchet MS"/>
              </a:rPr>
              <a:t> </a:t>
            </a:r>
            <a:r>
              <a:rPr sz="1067" i="1" spc="-60" dirty="0">
                <a:solidFill>
                  <a:srgbClr val="0075BE"/>
                </a:solidFill>
                <a:latin typeface="Trebuchet MS"/>
                <a:cs typeface="Trebuchet MS"/>
                <a:hlinkClick r:id="rId2"/>
              </a:rPr>
              <a:t>California</a:t>
            </a:r>
            <a:r>
              <a:rPr sz="1067" i="1" spc="-47" dirty="0">
                <a:solidFill>
                  <a:srgbClr val="0075BE"/>
                </a:solidFill>
                <a:latin typeface="Trebuchet MS"/>
                <a:cs typeface="Trebuchet MS"/>
                <a:hlinkClick r:id="rId2"/>
              </a:rPr>
              <a:t> </a:t>
            </a:r>
            <a:r>
              <a:rPr sz="1067" i="1" spc="-67" dirty="0">
                <a:solidFill>
                  <a:srgbClr val="0075BE"/>
                </a:solidFill>
                <a:latin typeface="Trebuchet MS"/>
                <a:cs typeface="Trebuchet MS"/>
                <a:hlinkClick r:id="rId2"/>
              </a:rPr>
              <a:t>College</a:t>
            </a:r>
            <a:r>
              <a:rPr sz="1067" i="1" spc="-47" dirty="0">
                <a:solidFill>
                  <a:srgbClr val="0075BE"/>
                </a:solidFill>
                <a:latin typeface="Trebuchet MS"/>
                <a:cs typeface="Trebuchet MS"/>
                <a:hlinkClick r:id="rId2"/>
              </a:rPr>
              <a:t> Guidance</a:t>
            </a:r>
            <a:r>
              <a:rPr sz="1067" i="1" spc="-40" dirty="0">
                <a:solidFill>
                  <a:srgbClr val="0075BE"/>
                </a:solidFill>
                <a:latin typeface="Trebuchet MS"/>
                <a:cs typeface="Trebuchet MS"/>
                <a:hlinkClick r:id="rId2"/>
              </a:rPr>
              <a:t> </a:t>
            </a:r>
            <a:r>
              <a:rPr sz="1067" i="1" spc="-80" dirty="0">
                <a:solidFill>
                  <a:srgbClr val="0075BE"/>
                </a:solidFill>
                <a:latin typeface="Trebuchet MS"/>
                <a:cs typeface="Trebuchet MS"/>
                <a:hlinkClick r:id="rId2"/>
              </a:rPr>
              <a:t>Initiative</a:t>
            </a:r>
            <a:r>
              <a:rPr sz="1067" i="1" spc="-80" dirty="0">
                <a:latin typeface="Trebuchet MS"/>
                <a:cs typeface="Trebuchet MS"/>
              </a:rPr>
              <a:t>.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80" dirty="0">
                <a:latin typeface="Trebuchet MS"/>
                <a:cs typeface="Trebuchet MS"/>
              </a:rPr>
              <a:t>©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dirty="0">
                <a:latin typeface="Trebuchet MS"/>
                <a:cs typeface="Trebuchet MS"/>
              </a:rPr>
              <a:t>2025</a:t>
            </a:r>
            <a:r>
              <a:rPr sz="1067" i="1" spc="-40" dirty="0">
                <a:latin typeface="Trebuchet MS"/>
                <a:cs typeface="Trebuchet MS"/>
              </a:rPr>
              <a:t> </a:t>
            </a:r>
            <a:r>
              <a:rPr sz="1067" i="1" spc="-60" dirty="0">
                <a:latin typeface="Trebuchet MS"/>
                <a:cs typeface="Trebuchet MS"/>
              </a:rPr>
              <a:t>California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67" dirty="0">
                <a:latin typeface="Trebuchet MS"/>
                <a:cs typeface="Trebuchet MS"/>
              </a:rPr>
              <a:t>College</a:t>
            </a:r>
            <a:r>
              <a:rPr sz="1067" i="1" spc="-47" dirty="0">
                <a:latin typeface="Trebuchet MS"/>
                <a:cs typeface="Trebuchet MS"/>
              </a:rPr>
              <a:t> Guidance </a:t>
            </a:r>
            <a:r>
              <a:rPr sz="1067" i="1" spc="-80" dirty="0">
                <a:latin typeface="Trebuchet MS"/>
                <a:cs typeface="Trebuchet MS"/>
              </a:rPr>
              <a:t>Initiative.</a:t>
            </a:r>
            <a:r>
              <a:rPr sz="1067" i="1" spc="-40" dirty="0">
                <a:latin typeface="Trebuchet MS"/>
                <a:cs typeface="Trebuchet MS"/>
              </a:rPr>
              <a:t> </a:t>
            </a:r>
            <a:r>
              <a:rPr sz="1067" i="1" spc="-80" dirty="0">
                <a:latin typeface="Trebuchet MS"/>
                <a:cs typeface="Trebuchet MS"/>
              </a:rPr>
              <a:t>All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67" dirty="0">
                <a:latin typeface="Trebuchet MS"/>
                <a:cs typeface="Trebuchet MS"/>
              </a:rPr>
              <a:t>rights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27" dirty="0">
                <a:latin typeface="Trebuchet MS"/>
                <a:cs typeface="Trebuchet MS"/>
              </a:rPr>
              <a:t>reserved.</a:t>
            </a:r>
            <a:endParaRPr sz="1067">
              <a:latin typeface="Trebuchet MS"/>
              <a:cs typeface="Trebuchet MS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547932"/>
              </p:ext>
            </p:extLst>
          </p:nvPr>
        </p:nvGraphicFramePr>
        <p:xfrm>
          <a:off x="1612352" y="1922570"/>
          <a:ext cx="8967296" cy="37924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83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83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1369">
                <a:tc>
                  <a:txBody>
                    <a:bodyPr/>
                    <a:lstStyle/>
                    <a:p>
                      <a:pPr marR="52069" algn="ctr">
                        <a:lnSpc>
                          <a:spcPct val="100000"/>
                        </a:lnSpc>
                        <a:spcBef>
                          <a:spcPts val="1430"/>
                        </a:spcBef>
                      </a:pPr>
                      <a:r>
                        <a:rPr sz="19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Institution</a:t>
                      </a:r>
                      <a:endParaRPr sz="1900">
                        <a:latin typeface="Tahoma"/>
                        <a:cs typeface="Tahoma"/>
                      </a:endParaRPr>
                    </a:p>
                  </a:txBody>
                  <a:tcPr marL="0" marR="0" marT="242147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41F3C"/>
                    </a:solidFill>
                  </a:tcPr>
                </a:tc>
                <a:tc>
                  <a:txBody>
                    <a:bodyPr/>
                    <a:lstStyle/>
                    <a:p>
                      <a:pPr marL="920750" marR="668020" indent="-36004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900" b="1" spc="-7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Connected</a:t>
                      </a:r>
                      <a:r>
                        <a:rPr sz="1900" b="1" spc="-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90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Applications </a:t>
                      </a:r>
                      <a:r>
                        <a:rPr sz="1900" b="1" spc="-9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(2024-</a:t>
                      </a:r>
                      <a:r>
                        <a:rPr sz="1900" b="1" spc="-10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2025</a:t>
                      </a:r>
                      <a:r>
                        <a:rPr sz="1900" b="1" spc="-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9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AY)</a:t>
                      </a:r>
                      <a:endParaRPr sz="1900" dirty="0">
                        <a:latin typeface="Tahoma"/>
                        <a:cs typeface="Tahoma"/>
                      </a:endParaRPr>
                    </a:p>
                  </a:txBody>
                  <a:tcPr marL="0" marR="0" marT="99907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41F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7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445770">
                        <a:lnSpc>
                          <a:spcPct val="100000"/>
                        </a:lnSpc>
                      </a:pPr>
                      <a:r>
                        <a:rPr sz="1900" b="1" spc="-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California</a:t>
                      </a:r>
                      <a:r>
                        <a:rPr sz="1900" b="1" spc="-9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900" b="1" spc="-8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State</a:t>
                      </a:r>
                      <a:r>
                        <a:rPr sz="1900" b="1" spc="-9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9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University</a:t>
                      </a:r>
                      <a:endParaRPr sz="1900">
                        <a:latin typeface="Tahoma"/>
                        <a:cs typeface="Tahoma"/>
                      </a:endParaRPr>
                    </a:p>
                  </a:txBody>
                  <a:tcPr marL="0" marR="0" marT="22860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C5382"/>
                    </a:solidFill>
                  </a:tcPr>
                </a:tc>
                <a:tc>
                  <a:txBody>
                    <a:bodyPr/>
                    <a:lstStyle/>
                    <a:p>
                      <a:pPr marL="1139190">
                        <a:lnSpc>
                          <a:spcPct val="100000"/>
                        </a:lnSpc>
                        <a:spcBef>
                          <a:spcPts val="1490"/>
                        </a:spcBef>
                      </a:pPr>
                      <a:r>
                        <a:rPr sz="2400" b="1" spc="-10" dirty="0">
                          <a:latin typeface="Tahoma"/>
                          <a:cs typeface="Tahoma"/>
                        </a:rPr>
                        <a:t>243,147</a:t>
                      </a:r>
                      <a:endParaRPr sz="2400" dirty="0">
                        <a:latin typeface="Tahoma"/>
                        <a:cs typeface="Tahoma"/>
                      </a:endParaRPr>
                    </a:p>
                  </a:txBody>
                  <a:tcPr marL="0" marR="0" marT="252307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7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585470">
                        <a:lnSpc>
                          <a:spcPct val="100000"/>
                        </a:lnSpc>
                      </a:pPr>
                      <a:r>
                        <a:rPr sz="1900" b="1" spc="-6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University</a:t>
                      </a:r>
                      <a:r>
                        <a:rPr sz="1900" b="1" spc="-10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900" b="1" spc="-5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of</a:t>
                      </a:r>
                      <a:r>
                        <a:rPr sz="1900" b="1" spc="-10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9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California</a:t>
                      </a:r>
                      <a:endParaRPr sz="1900">
                        <a:latin typeface="Tahoma"/>
                        <a:cs typeface="Tahoma"/>
                      </a:endParaRPr>
                    </a:p>
                  </a:txBody>
                  <a:tcPr marL="0" marR="0" marT="22860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C5382"/>
                    </a:solidFill>
                  </a:tcPr>
                </a:tc>
                <a:tc>
                  <a:txBody>
                    <a:bodyPr/>
                    <a:lstStyle/>
                    <a:p>
                      <a:pPr marL="1139190">
                        <a:lnSpc>
                          <a:spcPct val="100000"/>
                        </a:lnSpc>
                        <a:spcBef>
                          <a:spcPts val="1490"/>
                        </a:spcBef>
                      </a:pPr>
                      <a:r>
                        <a:rPr sz="2400" b="1" spc="-10" dirty="0">
                          <a:latin typeface="Tahoma"/>
                          <a:cs typeface="Tahoma"/>
                        </a:rPr>
                        <a:t>252,499</a:t>
                      </a:r>
                      <a:endParaRPr sz="2400">
                        <a:latin typeface="Tahoma"/>
                        <a:cs typeface="Tahoma"/>
                      </a:endParaRPr>
                    </a:p>
                  </a:txBody>
                  <a:tcPr marL="0" marR="0" marT="252307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7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259715">
                        <a:lnSpc>
                          <a:spcPct val="100000"/>
                        </a:lnSpc>
                      </a:pPr>
                      <a:r>
                        <a:rPr sz="1900" b="1" spc="-5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California</a:t>
                      </a:r>
                      <a:r>
                        <a:rPr sz="1900" b="1" spc="-7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900" b="1" spc="-8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Community</a:t>
                      </a:r>
                      <a:r>
                        <a:rPr sz="1900" b="1" spc="-6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9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Colleges</a:t>
                      </a:r>
                      <a:endParaRPr sz="1900">
                        <a:latin typeface="Tahoma"/>
                        <a:cs typeface="Tahoma"/>
                      </a:endParaRPr>
                    </a:p>
                  </a:txBody>
                  <a:tcPr marL="0" marR="0" marT="22860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C5382"/>
                    </a:solidFill>
                  </a:tcPr>
                </a:tc>
                <a:tc>
                  <a:txBody>
                    <a:bodyPr/>
                    <a:lstStyle/>
                    <a:p>
                      <a:pPr marL="1139190">
                        <a:lnSpc>
                          <a:spcPct val="100000"/>
                        </a:lnSpc>
                        <a:spcBef>
                          <a:spcPts val="1490"/>
                        </a:spcBef>
                      </a:pPr>
                      <a:r>
                        <a:rPr sz="2400" b="1" spc="-10" dirty="0">
                          <a:latin typeface="Tahoma"/>
                          <a:cs typeface="Tahoma"/>
                        </a:rPr>
                        <a:t>218,602</a:t>
                      </a:r>
                      <a:endParaRPr sz="2400" dirty="0">
                        <a:latin typeface="Tahoma"/>
                        <a:cs typeface="Tahoma"/>
                      </a:endParaRPr>
                    </a:p>
                  </a:txBody>
                  <a:tcPr marL="0" marR="0" marT="252307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655179" y="773126"/>
            <a:ext cx="8881422" cy="848095"/>
          </a:xfrm>
          <a:prstGeom prst="rect">
            <a:avLst/>
          </a:prstGeom>
        </p:spPr>
        <p:txBody>
          <a:bodyPr vert="horz" wrap="square" lIns="0" tIns="16933" rIns="0" bIns="0" rtlCol="0" anchor="b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z="5400" b="1" spc="-127" dirty="0"/>
              <a:t>Application</a:t>
            </a:r>
            <a:r>
              <a:rPr sz="5400" b="1" spc="-280" dirty="0"/>
              <a:t> </a:t>
            </a:r>
            <a:r>
              <a:rPr sz="5400" b="1" spc="-233" dirty="0"/>
              <a:t>Integration:</a:t>
            </a:r>
            <a:r>
              <a:rPr sz="5400" b="1" spc="-280" dirty="0"/>
              <a:t> </a:t>
            </a:r>
            <a:r>
              <a:rPr sz="5400" b="1" spc="-173" dirty="0"/>
              <a:t>The</a:t>
            </a:r>
            <a:r>
              <a:rPr sz="5400" b="1" spc="-280" dirty="0"/>
              <a:t> </a:t>
            </a:r>
            <a:r>
              <a:rPr sz="5400" b="1" spc="-67" dirty="0"/>
              <a:t>CSU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619500" y="5942768"/>
            <a:ext cx="4953000" cy="34533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4935097" algn="l"/>
              </a:tabLst>
            </a:pPr>
            <a:r>
              <a:rPr sz="2133" b="1" u="heavy" spc="-113" dirty="0">
                <a:solidFill>
                  <a:srgbClr val="1C5382"/>
                </a:solidFill>
                <a:uFill>
                  <a:solidFill>
                    <a:srgbClr val="1C5382"/>
                  </a:solidFill>
                </a:uFill>
                <a:latin typeface="Tahoma"/>
                <a:cs typeface="Tahoma"/>
                <a:hlinkClick r:id="rId2"/>
              </a:rPr>
              <a:t>https://vimeo.com/1099718008?p=0s</a:t>
            </a:r>
            <a:r>
              <a:rPr sz="2133" b="1" u="heavy" dirty="0">
                <a:solidFill>
                  <a:srgbClr val="1C5382"/>
                </a:solidFill>
                <a:uFill>
                  <a:solidFill>
                    <a:srgbClr val="1C5382"/>
                  </a:solidFill>
                </a:uFill>
                <a:latin typeface="Tahoma"/>
                <a:cs typeface="Tahoma"/>
                <a:hlinkClick r:id="rId2"/>
              </a:rPr>
              <a:t>	</a:t>
            </a:r>
            <a:endParaRPr sz="2133" dirty="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279650" y="1672035"/>
            <a:ext cx="7632700" cy="4360333"/>
            <a:chOff x="1709796" y="1068997"/>
            <a:chExt cx="5724525" cy="3270250"/>
          </a:xfrm>
        </p:grpSpPr>
        <p:pic>
          <p:nvPicPr>
            <p:cNvPr id="5" name="object 5">
              <a:hlinkClick r:id="rId3"/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9796" y="1068997"/>
              <a:ext cx="5724379" cy="3269969"/>
            </a:xfrm>
            <a:prstGeom prst="rect">
              <a:avLst/>
            </a:prstGeom>
          </p:spPr>
        </p:pic>
        <p:pic>
          <p:nvPicPr>
            <p:cNvPr id="6" name="object 6">
              <a:hlinkClick r:id="rId3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6942" y="1107095"/>
              <a:ext cx="5610068" cy="3155663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8550017" y="4817086"/>
            <a:ext cx="192404" cy="238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1" i="0">
                <a:solidFill>
                  <a:srgbClr val="1C5382"/>
                </a:solidFill>
                <a:latin typeface="Tahoma"/>
                <a:cs typeface="Tahoma"/>
              </a:defRPr>
            </a:lvl1pPr>
          </a:lstStyle>
          <a:p>
            <a:pPr marL="38100">
              <a:spcBef>
                <a:spcPts val="80"/>
              </a:spcBef>
            </a:pPr>
            <a:fld id="{81D60167-4931-47E6-BA6A-407CBD079E47}" type="slidenum">
              <a:rPr lang="en-US" spc="-50" smtClean="0"/>
              <a:pPr marL="38100">
                <a:spcBef>
                  <a:spcPts val="80"/>
                </a:spcBef>
              </a:pPr>
              <a:t>45</a:t>
            </a:fld>
            <a:endParaRPr spc="-67" dirty="0"/>
          </a:p>
        </p:txBody>
      </p:sp>
      <p:sp>
        <p:nvSpPr>
          <p:cNvPr id="8" name="object 8"/>
          <p:cNvSpPr txBox="1"/>
          <p:nvPr/>
        </p:nvSpPr>
        <p:spPr>
          <a:xfrm>
            <a:off x="2094513" y="6478226"/>
            <a:ext cx="8006080" cy="17960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6933">
              <a:spcBef>
                <a:spcPts val="120"/>
              </a:spcBef>
            </a:pPr>
            <a:r>
              <a:rPr sz="1067" i="1" spc="-67" dirty="0">
                <a:latin typeface="Trebuchet MS"/>
                <a:cs typeface="Trebuchet MS"/>
              </a:rPr>
              <a:t>CaliforniaColleges.edu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53" dirty="0">
                <a:latin typeface="Trebuchet MS"/>
                <a:cs typeface="Trebuchet MS"/>
              </a:rPr>
              <a:t>is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53" dirty="0">
                <a:latin typeface="Trebuchet MS"/>
                <a:cs typeface="Trebuchet MS"/>
              </a:rPr>
              <a:t>managed</a:t>
            </a:r>
            <a:r>
              <a:rPr sz="1067" i="1" spc="-47" dirty="0">
                <a:latin typeface="Trebuchet MS"/>
                <a:cs typeface="Trebuchet MS"/>
              </a:rPr>
              <a:t> by</a:t>
            </a:r>
            <a:r>
              <a:rPr sz="1067" i="1" spc="-40" dirty="0">
                <a:latin typeface="Trebuchet MS"/>
                <a:cs typeface="Trebuchet MS"/>
              </a:rPr>
              <a:t> </a:t>
            </a:r>
            <a:r>
              <a:rPr sz="1067" i="1" spc="-80" dirty="0">
                <a:latin typeface="Trebuchet MS"/>
                <a:cs typeface="Trebuchet MS"/>
              </a:rPr>
              <a:t>the</a:t>
            </a:r>
            <a:r>
              <a:rPr sz="1067" i="1" spc="-73" dirty="0">
                <a:latin typeface="Trebuchet MS"/>
                <a:cs typeface="Trebuchet MS"/>
              </a:rPr>
              <a:t> </a:t>
            </a:r>
            <a:r>
              <a:rPr sz="1067" i="1" spc="-60" dirty="0">
                <a:solidFill>
                  <a:srgbClr val="0075BE"/>
                </a:solidFill>
                <a:latin typeface="Trebuchet MS"/>
                <a:cs typeface="Trebuchet MS"/>
                <a:hlinkClick r:id="rId6"/>
              </a:rPr>
              <a:t>California</a:t>
            </a:r>
            <a:r>
              <a:rPr sz="1067" i="1" spc="-47" dirty="0">
                <a:solidFill>
                  <a:srgbClr val="0075BE"/>
                </a:solidFill>
                <a:latin typeface="Trebuchet MS"/>
                <a:cs typeface="Trebuchet MS"/>
                <a:hlinkClick r:id="rId6"/>
              </a:rPr>
              <a:t> </a:t>
            </a:r>
            <a:r>
              <a:rPr sz="1067" i="1" spc="-67" dirty="0">
                <a:solidFill>
                  <a:srgbClr val="0075BE"/>
                </a:solidFill>
                <a:latin typeface="Trebuchet MS"/>
                <a:cs typeface="Trebuchet MS"/>
                <a:hlinkClick r:id="rId6"/>
              </a:rPr>
              <a:t>College</a:t>
            </a:r>
            <a:r>
              <a:rPr sz="1067" i="1" spc="-47" dirty="0">
                <a:solidFill>
                  <a:srgbClr val="0075BE"/>
                </a:solidFill>
                <a:latin typeface="Trebuchet MS"/>
                <a:cs typeface="Trebuchet MS"/>
                <a:hlinkClick r:id="rId6"/>
              </a:rPr>
              <a:t> Guidance</a:t>
            </a:r>
            <a:r>
              <a:rPr sz="1067" i="1" spc="-40" dirty="0">
                <a:solidFill>
                  <a:srgbClr val="0075BE"/>
                </a:solidFill>
                <a:latin typeface="Trebuchet MS"/>
                <a:cs typeface="Trebuchet MS"/>
                <a:hlinkClick r:id="rId6"/>
              </a:rPr>
              <a:t> </a:t>
            </a:r>
            <a:r>
              <a:rPr sz="1067" i="1" spc="-80" dirty="0">
                <a:solidFill>
                  <a:srgbClr val="0075BE"/>
                </a:solidFill>
                <a:latin typeface="Trebuchet MS"/>
                <a:cs typeface="Trebuchet MS"/>
                <a:hlinkClick r:id="rId6"/>
              </a:rPr>
              <a:t>Initiative</a:t>
            </a:r>
            <a:r>
              <a:rPr sz="1067" i="1" spc="-80" dirty="0">
                <a:latin typeface="Trebuchet MS"/>
                <a:cs typeface="Trebuchet MS"/>
              </a:rPr>
              <a:t>.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80" dirty="0">
                <a:latin typeface="Trebuchet MS"/>
                <a:cs typeface="Trebuchet MS"/>
              </a:rPr>
              <a:t>©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dirty="0">
                <a:latin typeface="Trebuchet MS"/>
                <a:cs typeface="Trebuchet MS"/>
              </a:rPr>
              <a:t>2025</a:t>
            </a:r>
            <a:r>
              <a:rPr sz="1067" i="1" spc="-40" dirty="0">
                <a:latin typeface="Trebuchet MS"/>
                <a:cs typeface="Trebuchet MS"/>
              </a:rPr>
              <a:t> </a:t>
            </a:r>
            <a:r>
              <a:rPr sz="1067" i="1" spc="-60" dirty="0">
                <a:latin typeface="Trebuchet MS"/>
                <a:cs typeface="Trebuchet MS"/>
              </a:rPr>
              <a:t>California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67" dirty="0">
                <a:latin typeface="Trebuchet MS"/>
                <a:cs typeface="Trebuchet MS"/>
              </a:rPr>
              <a:t>College</a:t>
            </a:r>
            <a:r>
              <a:rPr sz="1067" i="1" spc="-47" dirty="0">
                <a:latin typeface="Trebuchet MS"/>
                <a:cs typeface="Trebuchet MS"/>
              </a:rPr>
              <a:t> Guidance </a:t>
            </a:r>
            <a:r>
              <a:rPr sz="1067" i="1" spc="-80" dirty="0">
                <a:latin typeface="Trebuchet MS"/>
                <a:cs typeface="Trebuchet MS"/>
              </a:rPr>
              <a:t>Initiative.</a:t>
            </a:r>
            <a:r>
              <a:rPr sz="1067" i="1" spc="-40" dirty="0">
                <a:latin typeface="Trebuchet MS"/>
                <a:cs typeface="Trebuchet MS"/>
              </a:rPr>
              <a:t> </a:t>
            </a:r>
            <a:r>
              <a:rPr sz="1067" i="1" spc="-80" dirty="0">
                <a:latin typeface="Trebuchet MS"/>
                <a:cs typeface="Trebuchet MS"/>
              </a:rPr>
              <a:t>All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67" dirty="0">
                <a:latin typeface="Trebuchet MS"/>
                <a:cs typeface="Trebuchet MS"/>
              </a:rPr>
              <a:t>rights</a:t>
            </a:r>
            <a:r>
              <a:rPr sz="1067" i="1" spc="-47" dirty="0">
                <a:latin typeface="Trebuchet MS"/>
                <a:cs typeface="Trebuchet MS"/>
              </a:rPr>
              <a:t> </a:t>
            </a:r>
            <a:r>
              <a:rPr sz="1067" i="1" spc="-27" dirty="0">
                <a:latin typeface="Trebuchet MS"/>
                <a:cs typeface="Trebuchet MS"/>
              </a:rPr>
              <a:t>reserved.</a:t>
            </a:r>
            <a:endParaRPr sz="1067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192000" cy="4256193"/>
          </a:xfrm>
          <a:custGeom>
            <a:avLst/>
            <a:gdLst/>
            <a:ahLst/>
            <a:cxnLst/>
            <a:rect l="l" t="t" r="r" b="b"/>
            <a:pathLst>
              <a:path w="9144000" h="3192145">
                <a:moveTo>
                  <a:pt x="9143999" y="3191993"/>
                </a:moveTo>
                <a:lnTo>
                  <a:pt x="0" y="3191993"/>
                </a:lnTo>
                <a:lnTo>
                  <a:pt x="0" y="0"/>
                </a:lnTo>
                <a:lnTo>
                  <a:pt x="9143999" y="0"/>
                </a:lnTo>
                <a:lnTo>
                  <a:pt x="9143999" y="3191993"/>
                </a:lnTo>
                <a:close/>
              </a:path>
            </a:pathLst>
          </a:custGeom>
          <a:solidFill>
            <a:srgbClr val="041F3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1565" y="4734456"/>
            <a:ext cx="5334920" cy="1656296"/>
          </a:xfrm>
          <a:prstGeom prst="rect">
            <a:avLst/>
          </a:prstGeom>
        </p:spPr>
      </p:pic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704848" y="1722542"/>
            <a:ext cx="10173545" cy="755762"/>
          </a:xfrm>
          <a:prstGeom prst="rect">
            <a:avLst/>
          </a:prstGeom>
        </p:spPr>
        <p:txBody>
          <a:bodyPr vert="horz" wrap="square" lIns="0" tIns="16933" rIns="0" bIns="0" rtlCol="0" anchor="b">
            <a:spAutoFit/>
          </a:bodyPr>
          <a:lstStyle/>
          <a:p>
            <a:pPr marL="16933">
              <a:lnSpc>
                <a:spcPct val="100000"/>
              </a:lnSpc>
              <a:spcBef>
                <a:spcPts val="133"/>
              </a:spcBef>
            </a:pPr>
            <a:r>
              <a:rPr spc="-280" dirty="0">
                <a:solidFill>
                  <a:srgbClr val="FFFFFF"/>
                </a:solidFill>
              </a:rPr>
              <a:t>Learn</a:t>
            </a:r>
            <a:r>
              <a:rPr spc="-447" dirty="0">
                <a:solidFill>
                  <a:srgbClr val="FFFFFF"/>
                </a:solidFill>
              </a:rPr>
              <a:t> </a:t>
            </a:r>
            <a:r>
              <a:rPr spc="-260" dirty="0">
                <a:solidFill>
                  <a:srgbClr val="FFFFFF"/>
                </a:solidFill>
              </a:rPr>
              <a:t>more</a:t>
            </a:r>
            <a:r>
              <a:rPr spc="-440" dirty="0">
                <a:solidFill>
                  <a:srgbClr val="FFFFFF"/>
                </a:solidFill>
              </a:rPr>
              <a:t> </a:t>
            </a:r>
            <a:r>
              <a:rPr spc="-207" dirty="0">
                <a:solidFill>
                  <a:srgbClr val="FFFFFF"/>
                </a:solidFill>
              </a:rPr>
              <a:t>at</a:t>
            </a:r>
            <a:r>
              <a:rPr spc="-447" dirty="0">
                <a:solidFill>
                  <a:srgbClr val="FFFFFF"/>
                </a:solidFill>
              </a:rPr>
              <a:t> </a:t>
            </a:r>
            <a:r>
              <a:rPr spc="-247" dirty="0">
                <a:solidFill>
                  <a:srgbClr val="FFFFFF"/>
                </a:solidFill>
              </a:rPr>
              <a:t>cacollegeguidance.org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F3C5E-0F44-B6C2-0ED2-9C9C41F4F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355" y="853"/>
            <a:ext cx="10058400" cy="1450757"/>
          </a:xfrm>
        </p:spPr>
        <p:txBody>
          <a:bodyPr/>
          <a:lstStyle/>
          <a:p>
            <a:r>
              <a:rPr lang="en-US">
                <a:latin typeface="Helvetica"/>
                <a:cs typeface="Helvetica"/>
              </a:rPr>
              <a:t>What is an SLDS?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B171A-A727-4CC3-C1FF-9653CC7D4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t>5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1123B86-9898-9080-B591-91D997D4F6F1}"/>
              </a:ext>
            </a:extLst>
          </p:cNvPr>
          <p:cNvGrpSpPr/>
          <p:nvPr/>
        </p:nvGrpSpPr>
        <p:grpSpPr>
          <a:xfrm>
            <a:off x="6089051" y="2845054"/>
            <a:ext cx="2763141" cy="2191830"/>
            <a:chOff x="6395286" y="2845054"/>
            <a:chExt cx="2763141" cy="219183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C74B3DA-3ACB-0713-67BD-2B189EA7A6D8}"/>
                </a:ext>
              </a:extLst>
            </p:cNvPr>
            <p:cNvSpPr/>
            <p:nvPr/>
          </p:nvSpPr>
          <p:spPr>
            <a:xfrm>
              <a:off x="7169542" y="2845054"/>
              <a:ext cx="1214628" cy="116789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</a:t>
              </a:r>
              <a:endParaRPr lang="en-US" sz="7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9279FF6D-A3EC-8151-9324-FAA29B032B79}"/>
                </a:ext>
              </a:extLst>
            </p:cNvPr>
            <p:cNvSpPr txBox="1">
              <a:spLocks/>
            </p:cNvSpPr>
            <p:nvPr/>
          </p:nvSpPr>
          <p:spPr>
            <a:xfrm>
              <a:off x="6395286" y="4205599"/>
              <a:ext cx="2763141" cy="83128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1600"/>
                </a:spcAft>
                <a:buFont typeface="Arial" panose="020B0604020202020204" pitchFamily="34" charset="0"/>
                <a:buNone/>
                <a:defRPr sz="3000" b="1" kern="1200">
                  <a:solidFill>
                    <a:srgbClr val="368167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342900" indent="-3429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7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368167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41E72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96012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kern="1200">
                  <a:solidFill>
                    <a:srgbClr val="341E72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tx1"/>
                  </a:solidFill>
                </a:rPr>
                <a:t>Data are longitudinal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110F7B-4864-2AA1-C23F-866793D7261F}"/>
              </a:ext>
            </a:extLst>
          </p:cNvPr>
          <p:cNvGrpSpPr/>
          <p:nvPr/>
        </p:nvGrpSpPr>
        <p:grpSpPr>
          <a:xfrm>
            <a:off x="3305306" y="2845054"/>
            <a:ext cx="2747968" cy="2114203"/>
            <a:chOff x="3599852" y="2845054"/>
            <a:chExt cx="2747968" cy="211420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6069696-9818-34E2-8AC5-4969F67111D7}"/>
                </a:ext>
              </a:extLst>
            </p:cNvPr>
            <p:cNvSpPr/>
            <p:nvPr/>
          </p:nvSpPr>
          <p:spPr>
            <a:xfrm>
              <a:off x="4366522" y="2845054"/>
              <a:ext cx="1214628" cy="116789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</a:t>
              </a:r>
              <a:endParaRPr lang="en-US" sz="7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E6B0E6DD-FAC7-48E0-9809-CB25F30B3F2D}"/>
                </a:ext>
              </a:extLst>
            </p:cNvPr>
            <p:cNvSpPr txBox="1">
              <a:spLocks/>
            </p:cNvSpPr>
            <p:nvPr/>
          </p:nvSpPr>
          <p:spPr>
            <a:xfrm>
              <a:off x="3599852" y="4205599"/>
              <a:ext cx="2747968" cy="7536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1600"/>
                </a:spcAft>
                <a:buFont typeface="Arial" panose="020B0604020202020204" pitchFamily="34" charset="0"/>
                <a:buNone/>
                <a:defRPr sz="3000" b="1" kern="1200">
                  <a:solidFill>
                    <a:srgbClr val="368167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342900" indent="-3429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7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368167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41E72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96012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kern="1200">
                  <a:solidFill>
                    <a:srgbClr val="341E72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tx1"/>
                  </a:solidFill>
                </a:rPr>
                <a:t>Data are linked at the individual level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57AC79B-6F33-AF76-CDF0-CDB847937F61}"/>
              </a:ext>
            </a:extLst>
          </p:cNvPr>
          <p:cNvGrpSpPr/>
          <p:nvPr/>
        </p:nvGrpSpPr>
        <p:grpSpPr>
          <a:xfrm>
            <a:off x="8887970" y="2845054"/>
            <a:ext cx="2662429" cy="2153984"/>
            <a:chOff x="9102461" y="2882900"/>
            <a:chExt cx="2662429" cy="215398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E5E1C29-0588-D4BA-54F4-14BE5D4C4EAC}"/>
                </a:ext>
              </a:extLst>
            </p:cNvPr>
            <p:cNvSpPr/>
            <p:nvPr/>
          </p:nvSpPr>
          <p:spPr>
            <a:xfrm>
              <a:off x="9826361" y="2882900"/>
              <a:ext cx="1214628" cy="116789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</a:t>
              </a:r>
              <a:endParaRPr lang="en-US" sz="72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E316FAF9-82DD-550A-3209-ED9A27DBB4FD}"/>
                </a:ext>
              </a:extLst>
            </p:cNvPr>
            <p:cNvSpPr txBox="1">
              <a:spLocks/>
            </p:cNvSpPr>
            <p:nvPr/>
          </p:nvSpPr>
          <p:spPr>
            <a:xfrm>
              <a:off x="9102461" y="4205599"/>
              <a:ext cx="2662429" cy="83128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1600"/>
                </a:spcAft>
                <a:buFont typeface="Arial" panose="020B0604020202020204" pitchFamily="34" charset="0"/>
                <a:buNone/>
                <a:defRPr sz="3000" b="1" kern="1200">
                  <a:solidFill>
                    <a:srgbClr val="368167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342900" indent="-3429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7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368167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41E72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96012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kern="1200">
                  <a:solidFill>
                    <a:srgbClr val="341E72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tx1"/>
                  </a:solidFill>
                </a:rPr>
                <a:t>Data security and privacy are core requirements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D695B-84D2-D649-E799-88BADC7175B6}"/>
              </a:ext>
            </a:extLst>
          </p:cNvPr>
          <p:cNvGrpSpPr/>
          <p:nvPr/>
        </p:nvGrpSpPr>
        <p:grpSpPr>
          <a:xfrm>
            <a:off x="521561" y="2845054"/>
            <a:ext cx="2747968" cy="2049059"/>
            <a:chOff x="826364" y="2882900"/>
            <a:chExt cx="2747968" cy="204905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69BC790-7D73-B4A2-7C65-C6FABCAD35B7}"/>
                </a:ext>
              </a:extLst>
            </p:cNvPr>
            <p:cNvSpPr>
              <a:spLocks/>
            </p:cNvSpPr>
            <p:nvPr/>
          </p:nvSpPr>
          <p:spPr>
            <a:xfrm>
              <a:off x="1593034" y="2882900"/>
              <a:ext cx="1214628" cy="116789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</a:p>
          </p:txBody>
        </p:sp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554BF0FF-1C6B-F70F-350E-8DDA4A154237}"/>
                </a:ext>
              </a:extLst>
            </p:cNvPr>
            <p:cNvSpPr txBox="1">
              <a:spLocks/>
            </p:cNvSpPr>
            <p:nvPr/>
          </p:nvSpPr>
          <p:spPr>
            <a:xfrm>
              <a:off x="826364" y="4178301"/>
              <a:ext cx="2747968" cy="7536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1600"/>
                </a:spcAft>
                <a:buFont typeface="Arial" panose="020B0604020202020204" pitchFamily="34" charset="0"/>
                <a:buNone/>
                <a:defRPr sz="3000" b="1" kern="1200">
                  <a:solidFill>
                    <a:srgbClr val="368167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342900" indent="-3429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7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368167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41E72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96012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pitchFamily="2" charset="2"/>
                <a:buChar char="§"/>
                <a:defRPr sz="1600" b="0" kern="1200">
                  <a:solidFill>
                    <a:srgbClr val="341E72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bg2">
                      <a:lumMod val="2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buFont typeface="Arial" panose="020B0604020202020204" pitchFamily="34" charset="0"/>
                <a:buNone/>
              </a:pPr>
              <a:r>
                <a:rPr lang="en-US" dirty="0">
                  <a:solidFill>
                    <a:schemeClr val="tx1"/>
                  </a:solidFill>
                </a:rPr>
                <a:t>Systems connect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6161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modern data system&#10;&#10;AI-generated content may be incorrect.">
            <a:extLst>
              <a:ext uri="{FF2B5EF4-FFF2-40B4-BE49-F238E27FC236}">
                <a16:creationId xmlns:a16="http://schemas.microsoft.com/office/drawing/2014/main" id="{566B6D96-F8E4-7D01-5D61-5FD8EC0D92D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61343" y="202857"/>
            <a:ext cx="8402614" cy="5960280"/>
          </a:xfrm>
          <a:prstGeom prst="rect">
            <a:avLst/>
          </a:prstGeom>
        </p:spPr>
      </p:pic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005E2A4D-97BD-0456-C5F4-A733860C5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7EFD9087-D8F8-BB4C-9D46-8B66A684035D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83871-0AD9-70BA-9633-B9C9A958036A}"/>
              </a:ext>
            </a:extLst>
          </p:cNvPr>
          <p:cNvSpPr txBox="1"/>
          <p:nvPr/>
        </p:nvSpPr>
        <p:spPr>
          <a:xfrm>
            <a:off x="2755116" y="6455228"/>
            <a:ext cx="70813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Read more about the functions at https://bit.ly/3-functions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896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1492-D342-0BB6-FD3D-CD5AD0535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559" y="562828"/>
            <a:ext cx="10559332" cy="96844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dirty="0"/>
              <a:t>Why the Functions Framework Matters </a:t>
            </a:r>
            <a:br>
              <a:rPr lang="en-US" sz="4400" dirty="0"/>
            </a:br>
            <a:r>
              <a:rPr lang="en-US" sz="4400" dirty="0"/>
              <a:t>&amp; How It Helps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37375-F489-0E87-F8B4-2247BE1FC3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383540" lvl="1"/>
            <a:r>
              <a:rPr lang="en-US" sz="2800" dirty="0"/>
              <a:t> Shows how the SLDS serves people and informs decisions, rather than being a technology project</a:t>
            </a:r>
            <a:endParaRPr lang="en-US" dirty="0"/>
          </a:p>
          <a:p>
            <a:pPr marL="457200" lvl="1" indent="0">
              <a:buNone/>
            </a:pPr>
            <a:endParaRPr lang="en-US" sz="2800" dirty="0"/>
          </a:p>
          <a:p>
            <a:pPr marL="383540" lvl="1"/>
            <a:r>
              <a:rPr lang="en-US" sz="2800" dirty="0"/>
              <a:t> Encourages states to let purpose drive design, not structure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5C5602-8B04-294B-CC80-BCCAF784DB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45720" rIns="0" bIns="45720" rtlCol="0" anchor="t">
            <a:noAutofit/>
          </a:bodyPr>
          <a:lstStyle/>
          <a:p>
            <a:pPr marL="383540" lvl="1"/>
            <a:r>
              <a:rPr lang="en-US" sz="2800" dirty="0"/>
              <a:t> Supports states in aligning technical, legal, and governance frameworks with the services people need</a:t>
            </a:r>
            <a:endParaRPr lang="en-US"/>
          </a:p>
          <a:p>
            <a:pPr marL="457200" lvl="1" indent="0">
              <a:buNone/>
            </a:pPr>
            <a:endParaRPr lang="en-US" sz="2800" dirty="0"/>
          </a:p>
          <a:p>
            <a:pPr marL="383540" lvl="1"/>
            <a:r>
              <a:rPr lang="en-US" sz="2800" dirty="0"/>
              <a:t> Clarifies how data systems can be designed to provide actionable information for learners, policymakers, and communities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713227-6897-ED0A-9FBA-3B6E1048E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528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B9F59-AA7A-E532-6B23-0706CF0C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Webinar Series: Creating an SLDS That Provides Useful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3268E-5223-1CFF-2E0F-A5BE7A75D3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80" y="2071021"/>
            <a:ext cx="4937760" cy="402335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Helping state leaders maximize the potential of their SLDS</a:t>
            </a:r>
          </a:p>
          <a:p>
            <a:pPr marL="0" indent="0">
              <a:buNone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Focus on user-centered design rather than tech-only solutions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0921E0-D919-5789-39C5-6A52C12093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2920" y="2071020"/>
            <a:ext cx="4937760" cy="402336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Support states in building actionable and transparent data systems</a:t>
            </a:r>
          </a:p>
          <a:p>
            <a:pPr marL="0" indent="0">
              <a:buNone/>
            </a:pPr>
            <a:endParaRPr lang="en-US" sz="3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Share practical, plain-language strategies states can apply immediately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B1C921-6197-FBCB-DBDD-F324AFC7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1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7462A09-91F0-D968-90C3-CD2D936B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25362"/>
          </a:xfrm>
        </p:spPr>
        <p:txBody>
          <a:bodyPr>
            <a:normAutofit/>
          </a:bodyPr>
          <a:lstStyle/>
          <a:p>
            <a:r>
              <a:rPr lang="en-US" sz="6000" dirty="0"/>
              <a:t>Webinar Series 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7317F9C-AB44-32CC-E3E5-C84AED809B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1555" y="3737113"/>
            <a:ext cx="1625600" cy="2074271"/>
          </a:xfrm>
        </p:spPr>
        <p:txBody>
          <a:bodyPr>
            <a:normAutofit/>
          </a:bodyPr>
          <a:lstStyle/>
          <a:p>
            <a:pPr fontAlgn="base"/>
            <a:r>
              <a:rPr lang="en-US" b="1" dirty="0"/>
              <a:t>Webinar 1</a:t>
            </a:r>
          </a:p>
          <a:p>
            <a:pPr fontAlgn="base"/>
            <a:endParaRPr lang="en-US" b="1" dirty="0"/>
          </a:p>
          <a:p>
            <a:pPr fontAlgn="base"/>
            <a:r>
              <a:rPr lang="en-US" b="1" dirty="0"/>
              <a:t>So, You Want a State Dashboard?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394EFF-55B7-2895-9233-C0F20051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FD9087-D8F8-BB4C-9D46-8B66A684035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85BA2C-8F6F-6722-1203-BB9B93DAFA38}"/>
              </a:ext>
            </a:extLst>
          </p:cNvPr>
          <p:cNvSpPr txBox="1"/>
          <p:nvPr/>
        </p:nvSpPr>
        <p:spPr>
          <a:xfrm>
            <a:off x="3665311" y="3737113"/>
            <a:ext cx="17359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000" b="1" dirty="0"/>
              <a:t>Webinar 2</a:t>
            </a:r>
          </a:p>
          <a:p>
            <a:pPr fontAlgn="base"/>
            <a:r>
              <a:rPr lang="en-US" sz="2000" b="1" dirty="0"/>
              <a:t> </a:t>
            </a:r>
          </a:p>
          <a:p>
            <a:pPr fontAlgn="base"/>
            <a:endParaRPr lang="en-US" sz="2000" b="1" dirty="0"/>
          </a:p>
          <a:p>
            <a:pPr fontAlgn="base"/>
            <a:r>
              <a:rPr lang="en-US" sz="2000" b="1" dirty="0"/>
              <a:t>Empowering Individuals with Data 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38AAD2-B11A-D940-BBD3-A1C837DCC099}"/>
              </a:ext>
            </a:extLst>
          </p:cNvPr>
          <p:cNvSpPr txBox="1"/>
          <p:nvPr/>
        </p:nvSpPr>
        <p:spPr>
          <a:xfrm>
            <a:off x="6457950" y="3737113"/>
            <a:ext cx="18462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000" b="1" dirty="0"/>
              <a:t>Webinar 3 </a:t>
            </a:r>
          </a:p>
          <a:p>
            <a:pPr fontAlgn="base"/>
            <a:endParaRPr lang="en-US" sz="2000" b="1" dirty="0"/>
          </a:p>
          <a:p>
            <a:pPr fontAlgn="base"/>
            <a:endParaRPr lang="en-US" sz="2000" b="1" dirty="0"/>
          </a:p>
          <a:p>
            <a:pPr fontAlgn="base"/>
            <a:r>
              <a:rPr lang="en-US" sz="2000" b="1" dirty="0"/>
              <a:t>Maximizing the Power of Research &amp; Analytics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FC7A30-CCC6-EF42-6DC4-DBFE7C128F52}"/>
              </a:ext>
            </a:extLst>
          </p:cNvPr>
          <p:cNvSpPr txBox="1"/>
          <p:nvPr/>
        </p:nvSpPr>
        <p:spPr>
          <a:xfrm>
            <a:off x="9307739" y="3737113"/>
            <a:ext cx="18462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000" b="1" dirty="0"/>
              <a:t>Webinar 4</a:t>
            </a:r>
          </a:p>
          <a:p>
            <a:pPr fontAlgn="base"/>
            <a:endParaRPr lang="en-US" sz="2000" b="1" dirty="0"/>
          </a:p>
          <a:p>
            <a:pPr fontAlgn="base"/>
            <a:endParaRPr lang="en-US" sz="2000" b="1" dirty="0"/>
          </a:p>
          <a:p>
            <a:pPr fontAlgn="base"/>
            <a:r>
              <a:rPr lang="en-US" sz="2000" b="1" dirty="0"/>
              <a:t>Bridging Education to Workforce </a:t>
            </a:r>
          </a:p>
        </p:txBody>
      </p:sp>
      <p:pic>
        <p:nvPicPr>
          <p:cNvPr id="1026" name="Picture 2" descr="Dashboard ">
            <a:extLst>
              <a:ext uri="{FF2B5EF4-FFF2-40B4-BE49-F238E27FC236}">
                <a16:creationId xmlns:a16="http://schemas.microsoft.com/office/drawing/2014/main" id="{3352E127-1790-43E4-BE9D-94DE82606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5" y="2179576"/>
            <a:ext cx="1248355" cy="124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powering - Free people icons">
            <a:extLst>
              <a:ext uri="{FF2B5EF4-FFF2-40B4-BE49-F238E27FC236}">
                <a16:creationId xmlns:a16="http://schemas.microsoft.com/office/drawing/2014/main" id="{29B373AD-8AAA-F41B-84B7-196F1D431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319" y="2179576"/>
            <a:ext cx="1248355" cy="124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ta ">
            <a:extLst>
              <a:ext uri="{FF2B5EF4-FFF2-40B4-BE49-F238E27FC236}">
                <a16:creationId xmlns:a16="http://schemas.microsoft.com/office/drawing/2014/main" id="{15EDC276-0367-714A-1784-6B727D6EF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08" y="2179410"/>
            <a:ext cx="1248355" cy="124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ridge ">
            <a:extLst>
              <a:ext uri="{FF2B5EF4-FFF2-40B4-BE49-F238E27FC236}">
                <a16:creationId xmlns:a16="http://schemas.microsoft.com/office/drawing/2014/main" id="{285C491A-C417-2989-9FDB-8AAA30D0C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989" y="2179410"/>
            <a:ext cx="1358663" cy="124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13572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Custom 2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FF9900"/>
      </a:accent1>
      <a:accent2>
        <a:srgbClr val="154973"/>
      </a:accent2>
      <a:accent3>
        <a:srgbClr val="045CAA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3564</TotalTime>
  <Words>2350</Words>
  <Application>Microsoft Office PowerPoint</Application>
  <PresentationFormat>Widescreen</PresentationFormat>
  <Paragraphs>328</Paragraphs>
  <Slides>46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Retrospect</vt:lpstr>
      <vt:lpstr>Creating Statewide Longitudinal Data Systems (SLDS) That Provide Useful Information  A Four-Part Webinar Series </vt:lpstr>
      <vt:lpstr>Webinar 2: Empowering Individuals with Data   Leveraging Statewide Longitudinal Systems to Provide Real-Time Information </vt:lpstr>
      <vt:lpstr>Agenda</vt:lpstr>
      <vt:lpstr>Who we are</vt:lpstr>
      <vt:lpstr>What is an SLDS?</vt:lpstr>
      <vt:lpstr>PowerPoint Presentation</vt:lpstr>
      <vt:lpstr>Why the Functions Framework Matters  &amp; How It Helps States</vt:lpstr>
      <vt:lpstr>Webinar Series: Creating an SLDS That Provides Useful Information</vt:lpstr>
      <vt:lpstr>Webinar Series </vt:lpstr>
      <vt:lpstr>Features of the Supporting Individuals Function</vt:lpstr>
      <vt:lpstr>Key Considerations for the  Supporting Individuals Function </vt:lpstr>
      <vt:lpstr>Common Challenges for the  Supporting Individuals Function</vt:lpstr>
      <vt:lpstr>How can states leverage SLDS infrastructure to support individuals?   Expert Panelists</vt:lpstr>
      <vt:lpstr>California Cradle-to-Career Data System</vt:lpstr>
      <vt:lpstr>California College Guidance Initiative</vt:lpstr>
      <vt:lpstr>PowerPoint Presentation</vt:lpstr>
      <vt:lpstr>Our Questions for Panelists</vt:lpstr>
      <vt:lpstr>Q&amp;A</vt:lpstr>
      <vt:lpstr>Next Steps</vt:lpstr>
      <vt:lpstr>Thank you!</vt:lpstr>
      <vt:lpstr>Appendix SLIDES: C2C</vt:lpstr>
      <vt:lpstr>California Cradle-to-Career Data System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 SLIDES: CCGI</vt:lpstr>
      <vt:lpstr>Webinar 2: User Centered SDLS Design: Empowering Individuals with Data</vt:lpstr>
      <vt:lpstr>California College Guidance Initiative (CCGI)</vt:lpstr>
      <vt:lpstr>Our Three Big Goals</vt:lpstr>
      <vt:lpstr>A One-Stop Shop for Students and Educators  Everything in one place: from their ﬁrst career exploration activities in 6th grade, to college and ﬁnancial aid applications in 12th grade, students get access to numerous college and career planning tools.</vt:lpstr>
      <vt:lpstr>Universal Access to CaliforniaColleges.edu</vt:lpstr>
      <vt:lpstr>College and Career Knowledge Development Framework</vt:lpstr>
      <vt:lpstr>Usage Change Since Ed. Code Codiﬁcation</vt:lpstr>
      <vt:lpstr>Connected College Applications</vt:lpstr>
      <vt:lpstr>Application Integration: The CSU</vt:lpstr>
      <vt:lpstr>Learn more at cacollegeguidance.org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test of a large headline</dc:title>
  <dc:creator>Michael Medina</dc:creator>
  <cp:lastModifiedBy>Farnel Maxime</cp:lastModifiedBy>
  <cp:revision>895</cp:revision>
  <dcterms:created xsi:type="dcterms:W3CDTF">2023-01-12T22:22:18Z</dcterms:created>
  <dcterms:modified xsi:type="dcterms:W3CDTF">2025-11-21T02:41:48Z</dcterms:modified>
</cp:coreProperties>
</file>